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9"/>
  </p:notesMasterIdLst>
  <p:sldIdLst>
    <p:sldId id="269" r:id="rId2"/>
    <p:sldId id="270" r:id="rId3"/>
    <p:sldId id="272" r:id="rId4"/>
    <p:sldId id="273" r:id="rId5"/>
    <p:sldId id="271" r:id="rId6"/>
    <p:sldId id="256" r:id="rId7"/>
    <p:sldId id="260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61" r:id="rId21"/>
    <p:sldId id="263" r:id="rId22"/>
    <p:sldId id="264" r:id="rId23"/>
    <p:sldId id="262" r:id="rId24"/>
    <p:sldId id="265" r:id="rId25"/>
    <p:sldId id="266" r:id="rId26"/>
    <p:sldId id="267" r:id="rId27"/>
    <p:sldId id="268" r:id="rId28"/>
  </p:sldIdLst>
  <p:sldSz cx="12192000" cy="6858000"/>
  <p:notesSz cx="6858000" cy="9144000"/>
  <p:embeddedFontLst>
    <p:embeddedFont>
      <p:font typeface="Fira Sans" panose="020B0503050000020004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Tahoma" panose="020B0604030504040204" pitchFamily="34" charset="0"/>
      <p:regular r:id="rId38"/>
      <p:bold r:id="rId39"/>
    </p:embeddedFont>
    <p:embeddedFont>
      <p:font typeface="Wingdings 3" panose="05040102010807070707" pitchFamily="18" charset="2"/>
      <p:regular r:id="rId4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82A3200-C942-4375-AE5D-13E7932C5096}">
          <p14:sldIdLst>
            <p14:sldId id="269"/>
            <p14:sldId id="270"/>
            <p14:sldId id="272"/>
            <p14:sldId id="273"/>
            <p14:sldId id="271"/>
            <p14:sldId id="256"/>
            <p14:sldId id="26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61"/>
          </p14:sldIdLst>
        </p14:section>
        <p14:section name="Нередактируемые слайды" id="{6894B225-279D-4536-9829-58E154930EB0}">
          <p14:sldIdLst>
            <p14:sldId id="263"/>
            <p14:sldId id="264"/>
          </p14:sldIdLst>
        </p14:section>
        <p14:section name="Полезные шаблоны" id="{3812A09E-BD88-4CEF-BE31-70C02C8838AC}">
          <p14:sldIdLst>
            <p14:sldId id="262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Басов" initials="ДБ" lastIdx="3" clrIdx="0">
    <p:extLst>
      <p:ext uri="{19B8F6BF-5375-455C-9EA6-DF929625EA0E}">
        <p15:presenceInfo xmlns:p15="http://schemas.microsoft.com/office/powerpoint/2012/main" userId="6c5005ab4614e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2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23T22:43:28.878" idx="2">
    <p:pos x="10" y="10"/>
    <p:text>Создаем массив с животными. Далее через цикл foreach перебираем массив. В круглых скобках указываем первым делом переменную, в которой лежит перебираемый массив, далее ключевое слово as, после которого объявляем новую переменную $animal, в которую PHP положит каждый элемент массива поочередно. В фигурных скобках, в теле цикла мы можем обратиться по объявленной ранее переменной $animal к текущему элементу массива и производить с ним различные манипуляции. В нашем случае просто формируем строку, содержащую теги параграфа и значение элемента массива. В итоге в документе получим список параграфов, в каждом будет соответствующий элемент массива.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24.01.2024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24.01.2024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24.01.2024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pecialist.ru/course/eichtml-b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pecialist.ru/course/vem-v" TargetMode="External"/><Relationship Id="rId4" Type="http://schemas.openxmlformats.org/officeDocument/2006/relationships/hyperlink" Target="https://www.specialist.ru/course/oprveb-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7C8139BF-C7AB-D7E4-2F24-D1DBCB775E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FA7F10-BD9F-DBC0-3D7F-AAC497B6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преподавателе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580CE8-88BD-0ECB-AAE3-C8BAC53E3C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06D125-05ED-EBCC-C807-BFDECC85D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Басов Денис Алексеевич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1F8F50-91D5-3A6F-AB1D-97BAA9A31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681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>
            <a:extLst>
              <a:ext uri="{FF2B5EF4-FFF2-40B4-BE49-F238E27FC236}">
                <a16:creationId xmlns:a16="http://schemas.microsoft.com/office/drawing/2014/main" id="{4CA3E823-52E0-A76A-A6AC-C3D392CD4E3E}"/>
              </a:ext>
            </a:extLst>
          </p:cNvPr>
          <p:cNvSpPr txBox="1">
            <a:spLocks/>
          </p:cNvSpPr>
          <p:nvPr/>
        </p:nvSpPr>
        <p:spPr>
          <a:xfrm>
            <a:off x="603571" y="5969157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92D050"/>
                </a:solidFill>
                <a:latin typeface="+mj-lt"/>
              </a:rPr>
              <a:t>Нумерация фруктов начинается с 1!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577104" y="2270791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С помощью конкатенации исправляем нумерацию фруктов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6EA192-9266-DAC6-131B-0A115082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20" y="2847737"/>
            <a:ext cx="112395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1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70" y="218139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229676" y="773188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12310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577104" y="141063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Формирование ссылок навигации из ассоциативного массива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90EAA-C774-F565-0F5C-75E3A8CD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0" y="1893361"/>
            <a:ext cx="112966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0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70" y="218139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229676" y="773188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12310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577104" y="141063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Вывод данных в документ из двумерного массива со студентами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7E161F-F733-33CE-C394-9169EA64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71" y="1838030"/>
            <a:ext cx="11210925" cy="4419600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4E46B29E-E886-3F10-80AB-DCFD965C8345}"/>
              </a:ext>
            </a:extLst>
          </p:cNvPr>
          <p:cNvSpPr txBox="1">
            <a:spLocks/>
          </p:cNvSpPr>
          <p:nvPr/>
        </p:nvSpPr>
        <p:spPr>
          <a:xfrm>
            <a:off x="1589689" y="5860685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>
                <a:solidFill>
                  <a:srgbClr val="FF0000"/>
                </a:solidFill>
                <a:latin typeface="+mj-lt"/>
              </a:rPr>
              <a:t>// ключи элементов массива в строке без кавычек!</a:t>
            </a:r>
          </a:p>
        </p:txBody>
      </p:sp>
    </p:spTree>
    <p:extLst>
      <p:ext uri="{BB962C8B-B14F-4D97-AF65-F5344CB8AC3E}">
        <p14:creationId xmlns:p14="http://schemas.microsoft.com/office/powerpoint/2010/main" val="65490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706118" y="580360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+mj-lt"/>
              </a:rPr>
              <a:t>Подбираем значения </a:t>
            </a:r>
            <a:r>
              <a:rPr lang="en-US" sz="2000" dirty="0">
                <a:latin typeface="+mj-lt"/>
              </a:rPr>
              <a:t>$</a:t>
            </a:r>
            <a:r>
              <a:rPr lang="en-US" sz="2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под индексы элементов массива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6210EA-4A50-E822-E737-99047CA9C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378844"/>
            <a:ext cx="11239500" cy="3038475"/>
          </a:xfrm>
          <a:prstGeom prst="rect">
            <a:avLst/>
          </a:prstGeom>
        </p:spPr>
      </p:pic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775510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Проход по массиву с помощью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i="1" dirty="0">
                <a:latin typeface="+mj-lt"/>
              </a:rPr>
              <a:t>FOR</a:t>
            </a:r>
            <a:r>
              <a:rPr lang="en-US" sz="2000" dirty="0">
                <a:latin typeface="+mj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и вывод в документ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55641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706118" y="5803605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+mj-lt"/>
              </a:rPr>
              <a:t>После прохода по массиву получаем </a:t>
            </a:r>
            <a:r>
              <a:rPr lang="ru-RU" sz="2000" dirty="0">
                <a:solidFill>
                  <a:srgbClr val="FF0000"/>
                </a:solidFill>
                <a:latin typeface="+mj-lt"/>
              </a:rPr>
              <a:t>одну</a:t>
            </a:r>
            <a:r>
              <a:rPr lang="ru-RU" sz="2000" dirty="0">
                <a:latin typeface="+mj-lt"/>
              </a:rPr>
              <a:t> </a:t>
            </a:r>
            <a:r>
              <a:rPr lang="ru-RU" sz="2000" dirty="0">
                <a:solidFill>
                  <a:srgbClr val="FF0000"/>
                </a:solidFill>
                <a:latin typeface="+mj-lt"/>
              </a:rPr>
              <a:t>строку</a:t>
            </a:r>
            <a:r>
              <a:rPr lang="ru-RU" sz="2000" dirty="0">
                <a:latin typeface="+mj-lt"/>
              </a:rPr>
              <a:t> с параграфами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515261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На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каждой итерации формируем из значения элемента параграф и</a:t>
            </a:r>
          </a:p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конкатенируем к уже имеющейся строке </a:t>
            </a: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28CA18-11CE-CC6D-E5B6-D9E712EF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392269"/>
            <a:ext cx="1121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8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791996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Расчет суммы элементов массива с помощью </a:t>
            </a:r>
            <a:r>
              <a:rPr lang="en-US" sz="2000" i="1" dirty="0">
                <a:latin typeface="+mj-lt"/>
              </a:rPr>
              <a:t>FOR</a:t>
            </a:r>
            <a:endParaRPr lang="ru-RU" sz="2000" i="1" dirty="0">
              <a:latin typeface="+mj-lt"/>
            </a:endParaRP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209FDB-AA25-3806-F880-66795BEC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475987"/>
            <a:ext cx="112109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21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34" y="199399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988630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791996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Расчет суммы элементов массива с помощью </a:t>
            </a:r>
            <a:r>
              <a:rPr lang="en-US" sz="2000" i="1" dirty="0">
                <a:latin typeface="+mj-lt"/>
              </a:rPr>
              <a:t>FOREACH</a:t>
            </a:r>
            <a:endParaRPr lang="ru-RU" sz="2000" i="1" dirty="0">
              <a:latin typeface="+mj-lt"/>
            </a:endParaRP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1F3A6C-266B-C7A1-74C5-5EEC0C1E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4" y="2417109"/>
            <a:ext cx="112204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66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26750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867802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122257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Расчет суммы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</a:rPr>
              <a:t>товаров в корзине с помощью </a:t>
            </a:r>
            <a:r>
              <a:rPr lang="en-US" sz="2000" i="1" dirty="0">
                <a:latin typeface="+mj-lt"/>
              </a:rPr>
              <a:t>FOREACH</a:t>
            </a:r>
            <a:endParaRPr lang="ru-RU" sz="2000" i="1" dirty="0">
              <a:latin typeface="+mj-lt"/>
            </a:endParaRP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45FF50-8382-57D2-7EEE-4981CAB6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556353"/>
            <a:ext cx="112395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52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26750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867802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122257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Формирование разметки корзины из массива</a:t>
            </a: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1C85F7-A846-F296-C0FD-AE453505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8" y="1552847"/>
            <a:ext cx="9998729" cy="49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0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26750"/>
            <a:ext cx="9360000" cy="711646"/>
          </a:xfrm>
        </p:spPr>
        <p:txBody>
          <a:bodyPr/>
          <a:lstStyle/>
          <a:p>
            <a:r>
              <a:rPr lang="ru-RU" dirty="0"/>
              <a:t>Проход по массиву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867802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 4">
            <a:extLst>
              <a:ext uri="{FF2B5EF4-FFF2-40B4-BE49-F238E27FC236}">
                <a16:creationId xmlns:a16="http://schemas.microsoft.com/office/drawing/2014/main" id="{CD700471-90F0-FD60-8D10-F4AA6BDAB263}"/>
              </a:ext>
            </a:extLst>
          </p:cNvPr>
          <p:cNvSpPr txBox="1">
            <a:spLocks/>
          </p:cNvSpPr>
          <p:nvPr/>
        </p:nvSpPr>
        <p:spPr>
          <a:xfrm>
            <a:off x="577104" y="1122257"/>
            <a:ext cx="9489014" cy="43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Вывод корзины используя альтернативный синтаксис </a:t>
            </a:r>
          </a:p>
          <a:p>
            <a:endParaRPr lang="ru-RU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EA427-E98C-16E5-7F34-B7A527810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8" y="1556353"/>
            <a:ext cx="9712949" cy="49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1260000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01665"/>
              </p:ext>
            </p:extLst>
          </p:nvPr>
        </p:nvGraphicFramePr>
        <p:xfrm>
          <a:off x="1322120" y="1735637"/>
          <a:ext cx="8128000" cy="412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798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520202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Введение в </a:t>
                      </a:r>
                      <a:r>
                        <a:rPr lang="en-US" dirty="0"/>
                        <a:t>PHP 8</a:t>
                      </a:r>
                      <a:endParaRPr lang="ru-RU" dirty="0"/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Управляющие конструкции</a:t>
                      </a: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foreach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Основы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работы с функциями</a:t>
                      </a:r>
                      <a:endParaRPr lang="en-US" dirty="0"/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Пользовательские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встроенные функции, аргументы…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Веб-концепция </a:t>
                      </a:r>
                      <a:r>
                        <a:rPr lang="en-US" dirty="0"/>
                        <a:t>PHP</a:t>
                      </a:r>
                      <a:endParaRPr lang="ru-RU" dirty="0"/>
                    </a:p>
                    <a:p>
                      <a:r>
                        <a:rPr lang="en-US" sz="1400" dirty="0"/>
                        <a:t>  </a:t>
                      </a:r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Протокол </a:t>
                      </a:r>
                      <a:r>
                        <a:rPr lang="en-US" sz="1400" b="0" i="1" dirty="0">
                          <a:solidFill>
                            <a:schemeClr val="accent2"/>
                          </a:solidFill>
                        </a:rPr>
                        <a:t>HTTP, </a:t>
                      </a:r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методы запроса, обработка форм, сессии…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Практическая работа </a:t>
                      </a:r>
                      <a:r>
                        <a:rPr lang="en-US" dirty="0"/>
                        <a:t>PHP </a:t>
                      </a:r>
                      <a:r>
                        <a:rPr lang="ru-RU" dirty="0"/>
                        <a:t>с базами данных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Теория РБД, методы работы с БД через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PHP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Самостоятельные занятия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706120" y="1192521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i="0" dirty="0">
                <a:effectLst/>
                <a:latin typeface="+mj-lt"/>
              </a:rPr>
              <a:t>Программа проводится по самому последнему и актуальному релизу PHP 8.3</a:t>
            </a:r>
            <a:endParaRPr lang="ru-RU" sz="16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814ECD7-0894-0D5F-71F9-0C8C1B03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F52A08-7E9C-ADFB-3979-C1D2BD88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867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D7FC73-1950-9141-2B6F-355F05F0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23</a:t>
            </a:fld>
            <a:endParaRPr lang="ru-RU"/>
          </a:p>
        </p:txBody>
      </p:sp>
      <p:grpSp>
        <p:nvGrpSpPr>
          <p:cNvPr id="35" name="Gruppieren 42">
            <a:extLst>
              <a:ext uri="{FF2B5EF4-FFF2-40B4-BE49-F238E27FC236}">
                <a16:creationId xmlns:a16="http://schemas.microsoft.com/office/drawing/2014/main" id="{2D8A51AC-9F63-2FA7-474B-1F4C1C7C99D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48880" y="286183"/>
            <a:ext cx="540544" cy="514350"/>
            <a:chOff x="4652963" y="5597525"/>
            <a:chExt cx="720725" cy="685800"/>
          </a:xfrm>
          <a:solidFill>
            <a:schemeClr val="accent2"/>
          </a:solidFill>
        </p:grpSpPr>
        <p:sp>
          <p:nvSpPr>
            <p:cNvPr id="36" name="Freeform 2107">
              <a:extLst>
                <a:ext uri="{FF2B5EF4-FFF2-40B4-BE49-F238E27FC236}">
                  <a16:creationId xmlns:a16="http://schemas.microsoft.com/office/drawing/2014/main" id="{CD2423AA-776B-1386-966F-04CFD0F7C3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979988" y="5927725"/>
              <a:ext cx="66675" cy="107950"/>
            </a:xfrm>
            <a:custGeom>
              <a:avLst/>
              <a:gdLst>
                <a:gd name="T0" fmla="*/ 18 w 18"/>
                <a:gd name="T1" fmla="*/ 20 h 29"/>
                <a:gd name="T2" fmla="*/ 10 w 18"/>
                <a:gd name="T3" fmla="*/ 29 h 29"/>
                <a:gd name="T4" fmla="*/ 8 w 18"/>
                <a:gd name="T5" fmla="*/ 29 h 29"/>
                <a:gd name="T6" fmla="*/ 0 w 18"/>
                <a:gd name="T7" fmla="*/ 20 h 29"/>
                <a:gd name="T8" fmla="*/ 0 w 18"/>
                <a:gd name="T9" fmla="*/ 9 h 29"/>
                <a:gd name="T10" fmla="*/ 8 w 18"/>
                <a:gd name="T11" fmla="*/ 0 h 29"/>
                <a:gd name="T12" fmla="*/ 10 w 18"/>
                <a:gd name="T13" fmla="*/ 0 h 29"/>
                <a:gd name="T14" fmla="*/ 18 w 18"/>
                <a:gd name="T15" fmla="*/ 9 h 29"/>
                <a:gd name="T16" fmla="*/ 18 w 18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9">
                  <a:moveTo>
                    <a:pt x="18" y="20"/>
                  </a:moveTo>
                  <a:cubicBezTo>
                    <a:pt x="18" y="25"/>
                    <a:pt x="14" y="29"/>
                    <a:pt x="10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9"/>
                    <a:pt x="0" y="25"/>
                    <a:pt x="0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108">
              <a:extLst>
                <a:ext uri="{FF2B5EF4-FFF2-40B4-BE49-F238E27FC236}">
                  <a16:creationId xmlns:a16="http://schemas.microsoft.com/office/drawing/2014/main" id="{4B255E45-6DFB-F95D-DE1F-71B8057C1C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2963" y="5743575"/>
              <a:ext cx="720725" cy="217488"/>
            </a:xfrm>
            <a:custGeom>
              <a:avLst/>
              <a:gdLst>
                <a:gd name="T0" fmla="*/ 93 w 192"/>
                <a:gd name="T1" fmla="*/ 38 h 58"/>
                <a:gd name="T2" fmla="*/ 99 w 192"/>
                <a:gd name="T3" fmla="*/ 38 h 58"/>
                <a:gd name="T4" fmla="*/ 116 w 192"/>
                <a:gd name="T5" fmla="*/ 55 h 58"/>
                <a:gd name="T6" fmla="*/ 116 w 192"/>
                <a:gd name="T7" fmla="*/ 58 h 58"/>
                <a:gd name="T8" fmla="*/ 192 w 192"/>
                <a:gd name="T9" fmla="*/ 43 h 58"/>
                <a:gd name="T10" fmla="*/ 192 w 192"/>
                <a:gd name="T11" fmla="*/ 22 h 58"/>
                <a:gd name="T12" fmla="*/ 170 w 192"/>
                <a:gd name="T13" fmla="*/ 0 h 58"/>
                <a:gd name="T14" fmla="*/ 22 w 192"/>
                <a:gd name="T15" fmla="*/ 0 h 58"/>
                <a:gd name="T16" fmla="*/ 0 w 192"/>
                <a:gd name="T17" fmla="*/ 22 h 58"/>
                <a:gd name="T18" fmla="*/ 0 w 192"/>
                <a:gd name="T19" fmla="*/ 43 h 58"/>
                <a:gd name="T20" fmla="*/ 76 w 192"/>
                <a:gd name="T21" fmla="*/ 58 h 58"/>
                <a:gd name="T22" fmla="*/ 76 w 192"/>
                <a:gd name="T23" fmla="*/ 55 h 58"/>
                <a:gd name="T24" fmla="*/ 93 w 192"/>
                <a:gd name="T25" fmla="*/ 3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58">
                  <a:moveTo>
                    <a:pt x="93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8" y="38"/>
                    <a:pt x="116" y="46"/>
                    <a:pt x="116" y="55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46" y="57"/>
                    <a:pt x="171" y="51"/>
                    <a:pt x="192" y="43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2" y="0"/>
                    <a:pt x="17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1" y="51"/>
                    <a:pt x="46" y="57"/>
                    <a:pt x="76" y="58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46"/>
                    <a:pt x="84" y="38"/>
                    <a:pt x="9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109">
              <a:extLst>
                <a:ext uri="{FF2B5EF4-FFF2-40B4-BE49-F238E27FC236}">
                  <a16:creationId xmlns:a16="http://schemas.microsoft.com/office/drawing/2014/main" id="{8F1FA253-3A35-F065-A289-E4193F8633CA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2963" y="5946775"/>
              <a:ext cx="720725" cy="336550"/>
            </a:xfrm>
            <a:custGeom>
              <a:avLst/>
              <a:gdLst>
                <a:gd name="T0" fmla="*/ 99 w 192"/>
                <a:gd name="T1" fmla="*/ 34 h 90"/>
                <a:gd name="T2" fmla="*/ 93 w 192"/>
                <a:gd name="T3" fmla="*/ 34 h 90"/>
                <a:gd name="T4" fmla="*/ 76 w 192"/>
                <a:gd name="T5" fmla="*/ 17 h 90"/>
                <a:gd name="T6" fmla="*/ 76 w 192"/>
                <a:gd name="T7" fmla="*/ 14 h 90"/>
                <a:gd name="T8" fmla="*/ 0 w 192"/>
                <a:gd name="T9" fmla="*/ 0 h 90"/>
                <a:gd name="T10" fmla="*/ 0 w 192"/>
                <a:gd name="T11" fmla="*/ 68 h 90"/>
                <a:gd name="T12" fmla="*/ 22 w 192"/>
                <a:gd name="T13" fmla="*/ 90 h 90"/>
                <a:gd name="T14" fmla="*/ 170 w 192"/>
                <a:gd name="T15" fmla="*/ 90 h 90"/>
                <a:gd name="T16" fmla="*/ 192 w 192"/>
                <a:gd name="T17" fmla="*/ 68 h 90"/>
                <a:gd name="T18" fmla="*/ 192 w 192"/>
                <a:gd name="T19" fmla="*/ 0 h 90"/>
                <a:gd name="T20" fmla="*/ 116 w 192"/>
                <a:gd name="T21" fmla="*/ 14 h 90"/>
                <a:gd name="T22" fmla="*/ 116 w 192"/>
                <a:gd name="T23" fmla="*/ 17 h 90"/>
                <a:gd name="T24" fmla="*/ 99 w 192"/>
                <a:gd name="T25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90">
                  <a:moveTo>
                    <a:pt x="99" y="34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84" y="34"/>
                    <a:pt x="76" y="26"/>
                    <a:pt x="76" y="17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46" y="12"/>
                    <a:pt x="21" y="7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0"/>
                    <a:pt x="10" y="90"/>
                    <a:pt x="22" y="90"/>
                  </a:cubicBezTo>
                  <a:cubicBezTo>
                    <a:pt x="170" y="90"/>
                    <a:pt x="170" y="90"/>
                    <a:pt x="170" y="90"/>
                  </a:cubicBezTo>
                  <a:cubicBezTo>
                    <a:pt x="182" y="90"/>
                    <a:pt x="192" y="80"/>
                    <a:pt x="192" y="6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1" y="7"/>
                    <a:pt x="146" y="12"/>
                    <a:pt x="116" y="14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26"/>
                    <a:pt x="108" y="34"/>
                    <a:pt x="9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110">
              <a:extLst>
                <a:ext uri="{FF2B5EF4-FFF2-40B4-BE49-F238E27FC236}">
                  <a16:creationId xmlns:a16="http://schemas.microsoft.com/office/drawing/2014/main" id="{34876EB1-4C8A-9050-1A4B-BB189C0D0428}"/>
                </a:ext>
              </a:extLst>
            </p:cNvPr>
            <p:cNvSpPr>
              <a:spLocks/>
            </p:cNvSpPr>
            <p:nvPr/>
          </p:nvSpPr>
          <p:spPr bwMode="gray">
            <a:xfrm>
              <a:off x="4822826" y="5597525"/>
              <a:ext cx="377825" cy="109538"/>
            </a:xfrm>
            <a:custGeom>
              <a:avLst/>
              <a:gdLst>
                <a:gd name="T0" fmla="*/ 86 w 101"/>
                <a:gd name="T1" fmla="*/ 29 h 29"/>
                <a:gd name="T2" fmla="*/ 80 w 101"/>
                <a:gd name="T3" fmla="*/ 16 h 29"/>
                <a:gd name="T4" fmla="*/ 75 w 101"/>
                <a:gd name="T5" fmla="*/ 13 h 29"/>
                <a:gd name="T6" fmla="*/ 27 w 101"/>
                <a:gd name="T7" fmla="*/ 13 h 29"/>
                <a:gd name="T8" fmla="*/ 22 w 101"/>
                <a:gd name="T9" fmla="*/ 16 h 29"/>
                <a:gd name="T10" fmla="*/ 15 w 101"/>
                <a:gd name="T11" fmla="*/ 29 h 29"/>
                <a:gd name="T12" fmla="*/ 0 w 101"/>
                <a:gd name="T13" fmla="*/ 29 h 29"/>
                <a:gd name="T14" fmla="*/ 10 w 101"/>
                <a:gd name="T15" fmla="*/ 10 h 29"/>
                <a:gd name="T16" fmla="*/ 27 w 101"/>
                <a:gd name="T17" fmla="*/ 0 h 29"/>
                <a:gd name="T18" fmla="*/ 75 w 101"/>
                <a:gd name="T19" fmla="*/ 0 h 29"/>
                <a:gd name="T20" fmla="*/ 92 w 101"/>
                <a:gd name="T21" fmla="*/ 10 h 29"/>
                <a:gd name="T22" fmla="*/ 101 w 101"/>
                <a:gd name="T23" fmla="*/ 29 h 29"/>
                <a:gd name="T24" fmla="*/ 86 w 101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29">
                  <a:moveTo>
                    <a:pt x="86" y="29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9" y="15"/>
                    <a:pt x="77" y="13"/>
                    <a:pt x="7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3" y="15"/>
                    <a:pt x="22" y="1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4"/>
                    <a:pt x="20" y="0"/>
                    <a:pt x="2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2" y="0"/>
                    <a:pt x="89" y="4"/>
                    <a:pt x="92" y="10"/>
                  </a:cubicBezTo>
                  <a:cubicBezTo>
                    <a:pt x="101" y="29"/>
                    <a:pt x="101" y="29"/>
                    <a:pt x="101" y="29"/>
                  </a:cubicBezTo>
                  <a:lnTo>
                    <a:pt x="8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" name="Gruppieren 50">
            <a:extLst>
              <a:ext uri="{FF2B5EF4-FFF2-40B4-BE49-F238E27FC236}">
                <a16:creationId xmlns:a16="http://schemas.microsoft.com/office/drawing/2014/main" id="{E6B9815B-95FC-D360-2CBD-40580E2C0B9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73435" y="263196"/>
            <a:ext cx="542925" cy="542925"/>
            <a:chOff x="5119688" y="5681663"/>
            <a:chExt cx="723900" cy="723900"/>
          </a:xfrm>
          <a:solidFill>
            <a:schemeClr val="accent2"/>
          </a:solidFill>
        </p:grpSpPr>
        <p:sp>
          <p:nvSpPr>
            <p:cNvPr id="41" name="Freeform 2330">
              <a:extLst>
                <a:ext uri="{FF2B5EF4-FFF2-40B4-BE49-F238E27FC236}">
                  <a16:creationId xmlns:a16="http://schemas.microsoft.com/office/drawing/2014/main" id="{3547D2EF-2215-37FF-3B4B-257F28812DC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19688" y="5681663"/>
              <a:ext cx="723900" cy="723900"/>
            </a:xfrm>
            <a:custGeom>
              <a:avLst/>
              <a:gdLst>
                <a:gd name="T0" fmla="*/ 96 w 193"/>
                <a:gd name="T1" fmla="*/ 0 h 193"/>
                <a:gd name="T2" fmla="*/ 0 w 193"/>
                <a:gd name="T3" fmla="*/ 96 h 193"/>
                <a:gd name="T4" fmla="*/ 96 w 193"/>
                <a:gd name="T5" fmla="*/ 193 h 193"/>
                <a:gd name="T6" fmla="*/ 193 w 193"/>
                <a:gd name="T7" fmla="*/ 96 h 193"/>
                <a:gd name="T8" fmla="*/ 96 w 193"/>
                <a:gd name="T9" fmla="*/ 0 h 193"/>
                <a:gd name="T10" fmla="*/ 96 w 193"/>
                <a:gd name="T11" fmla="*/ 168 h 193"/>
                <a:gd name="T12" fmla="*/ 24 w 193"/>
                <a:gd name="T13" fmla="*/ 96 h 193"/>
                <a:gd name="T14" fmla="*/ 96 w 193"/>
                <a:gd name="T15" fmla="*/ 24 h 193"/>
                <a:gd name="T16" fmla="*/ 169 w 193"/>
                <a:gd name="T17" fmla="*/ 96 h 193"/>
                <a:gd name="T18" fmla="*/ 96 w 193"/>
                <a:gd name="T19" fmla="*/ 16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3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3"/>
                    <a:pt x="96" y="193"/>
                  </a:cubicBezTo>
                  <a:cubicBezTo>
                    <a:pt x="150" y="193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68"/>
                  </a:moveTo>
                  <a:cubicBezTo>
                    <a:pt x="57" y="168"/>
                    <a:pt x="24" y="136"/>
                    <a:pt x="24" y="96"/>
                  </a:cubicBezTo>
                  <a:cubicBezTo>
                    <a:pt x="24" y="56"/>
                    <a:pt x="57" y="24"/>
                    <a:pt x="96" y="24"/>
                  </a:cubicBezTo>
                  <a:cubicBezTo>
                    <a:pt x="136" y="24"/>
                    <a:pt x="169" y="56"/>
                    <a:pt x="169" y="96"/>
                  </a:cubicBezTo>
                  <a:cubicBezTo>
                    <a:pt x="169" y="136"/>
                    <a:pt x="136" y="168"/>
                    <a:pt x="96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331">
              <a:extLst>
                <a:ext uri="{FF2B5EF4-FFF2-40B4-BE49-F238E27FC236}">
                  <a16:creationId xmlns:a16="http://schemas.microsoft.com/office/drawing/2014/main" id="{0EF6D166-7E47-D32B-3DC4-D7267EF9638B}"/>
                </a:ext>
              </a:extLst>
            </p:cNvPr>
            <p:cNvSpPr>
              <a:spLocks/>
            </p:cNvSpPr>
            <p:nvPr/>
          </p:nvSpPr>
          <p:spPr bwMode="gray">
            <a:xfrm>
              <a:off x="5353051" y="5861051"/>
              <a:ext cx="300038" cy="214313"/>
            </a:xfrm>
            <a:custGeom>
              <a:avLst/>
              <a:gdLst>
                <a:gd name="T0" fmla="*/ 71 w 80"/>
                <a:gd name="T1" fmla="*/ 39 h 57"/>
                <a:gd name="T2" fmla="*/ 39 w 80"/>
                <a:gd name="T3" fmla="*/ 39 h 57"/>
                <a:gd name="T4" fmla="*/ 18 w 80"/>
                <a:gd name="T5" fmla="*/ 5 h 57"/>
                <a:gd name="T6" fmla="*/ 5 w 80"/>
                <a:gd name="T7" fmla="*/ 3 h 57"/>
                <a:gd name="T8" fmla="*/ 3 w 80"/>
                <a:gd name="T9" fmla="*/ 15 h 57"/>
                <a:gd name="T10" fmla="*/ 27 w 80"/>
                <a:gd name="T11" fmla="*/ 53 h 57"/>
                <a:gd name="T12" fmla="*/ 34 w 80"/>
                <a:gd name="T13" fmla="*/ 57 h 57"/>
                <a:gd name="T14" fmla="*/ 71 w 80"/>
                <a:gd name="T15" fmla="*/ 57 h 57"/>
                <a:gd name="T16" fmla="*/ 80 w 80"/>
                <a:gd name="T17" fmla="*/ 48 h 57"/>
                <a:gd name="T18" fmla="*/ 71 w 80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71" y="39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1" y="6"/>
                    <a:pt x="0" y="11"/>
                    <a:pt x="3" y="15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6"/>
                    <a:pt x="31" y="57"/>
                    <a:pt x="34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6" y="57"/>
                    <a:pt x="80" y="53"/>
                    <a:pt x="80" y="48"/>
                  </a:cubicBezTo>
                  <a:cubicBezTo>
                    <a:pt x="80" y="43"/>
                    <a:pt x="76" y="39"/>
                    <a:pt x="7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51">
            <a:extLst>
              <a:ext uri="{FF2B5EF4-FFF2-40B4-BE49-F238E27FC236}">
                <a16:creationId xmlns:a16="http://schemas.microsoft.com/office/drawing/2014/main" id="{49F8B529-6E7E-4A7B-C1E4-4D9C3313519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69403" y="262005"/>
            <a:ext cx="461963" cy="545306"/>
            <a:chOff x="3792538" y="5681663"/>
            <a:chExt cx="615950" cy="727075"/>
          </a:xfrm>
          <a:solidFill>
            <a:schemeClr val="accent2"/>
          </a:solidFill>
        </p:grpSpPr>
        <p:sp>
          <p:nvSpPr>
            <p:cNvPr id="44" name="Freeform 2332">
              <a:extLst>
                <a:ext uri="{FF2B5EF4-FFF2-40B4-BE49-F238E27FC236}">
                  <a16:creationId xmlns:a16="http://schemas.microsoft.com/office/drawing/2014/main" id="{36FD0C34-1345-197B-EBD8-3D9D4F8E7F0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792538" y="5775326"/>
              <a:ext cx="615950" cy="615950"/>
            </a:xfrm>
            <a:custGeom>
              <a:avLst/>
              <a:gdLst>
                <a:gd name="T0" fmla="*/ 82 w 164"/>
                <a:gd name="T1" fmla="*/ 0 h 164"/>
                <a:gd name="T2" fmla="*/ 0 w 164"/>
                <a:gd name="T3" fmla="*/ 82 h 164"/>
                <a:gd name="T4" fmla="*/ 82 w 164"/>
                <a:gd name="T5" fmla="*/ 164 h 164"/>
                <a:gd name="T6" fmla="*/ 164 w 164"/>
                <a:gd name="T7" fmla="*/ 82 h 164"/>
                <a:gd name="T8" fmla="*/ 82 w 164"/>
                <a:gd name="T9" fmla="*/ 0 h 164"/>
                <a:gd name="T10" fmla="*/ 82 w 164"/>
                <a:gd name="T11" fmla="*/ 144 h 164"/>
                <a:gd name="T12" fmla="*/ 21 w 164"/>
                <a:gd name="T13" fmla="*/ 82 h 164"/>
                <a:gd name="T14" fmla="*/ 82 w 164"/>
                <a:gd name="T15" fmla="*/ 21 h 164"/>
                <a:gd name="T16" fmla="*/ 144 w 164"/>
                <a:gd name="T17" fmla="*/ 82 h 164"/>
                <a:gd name="T18" fmla="*/ 82 w 164"/>
                <a:gd name="T19" fmla="*/ 14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4"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4"/>
                    <a:pt x="82" y="164"/>
                  </a:cubicBezTo>
                  <a:cubicBezTo>
                    <a:pt x="128" y="164"/>
                    <a:pt x="164" y="128"/>
                    <a:pt x="164" y="82"/>
                  </a:cubicBezTo>
                  <a:cubicBezTo>
                    <a:pt x="164" y="37"/>
                    <a:pt x="128" y="0"/>
                    <a:pt x="82" y="0"/>
                  </a:cubicBezTo>
                  <a:close/>
                  <a:moveTo>
                    <a:pt x="82" y="144"/>
                  </a:moveTo>
                  <a:cubicBezTo>
                    <a:pt x="48" y="144"/>
                    <a:pt x="21" y="116"/>
                    <a:pt x="21" y="82"/>
                  </a:cubicBezTo>
                  <a:cubicBezTo>
                    <a:pt x="21" y="48"/>
                    <a:pt x="48" y="21"/>
                    <a:pt x="82" y="21"/>
                  </a:cubicBezTo>
                  <a:cubicBezTo>
                    <a:pt x="116" y="21"/>
                    <a:pt x="144" y="48"/>
                    <a:pt x="144" y="82"/>
                  </a:cubicBezTo>
                  <a:cubicBezTo>
                    <a:pt x="144" y="116"/>
                    <a:pt x="116" y="144"/>
                    <a:pt x="82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333">
              <a:extLst>
                <a:ext uri="{FF2B5EF4-FFF2-40B4-BE49-F238E27FC236}">
                  <a16:creationId xmlns:a16="http://schemas.microsoft.com/office/drawing/2014/main" id="{E82F0DB0-F795-871E-478A-9354B5945A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990976" y="5929313"/>
              <a:ext cx="255588" cy="184150"/>
            </a:xfrm>
            <a:custGeom>
              <a:avLst/>
              <a:gdLst>
                <a:gd name="T0" fmla="*/ 60 w 68"/>
                <a:gd name="T1" fmla="*/ 34 h 49"/>
                <a:gd name="T2" fmla="*/ 34 w 68"/>
                <a:gd name="T3" fmla="*/ 34 h 49"/>
                <a:gd name="T4" fmla="*/ 15 w 68"/>
                <a:gd name="T5" fmla="*/ 5 h 49"/>
                <a:gd name="T6" fmla="*/ 4 w 68"/>
                <a:gd name="T7" fmla="*/ 3 h 49"/>
                <a:gd name="T8" fmla="*/ 2 w 68"/>
                <a:gd name="T9" fmla="*/ 13 h 49"/>
                <a:gd name="T10" fmla="*/ 23 w 68"/>
                <a:gd name="T11" fmla="*/ 45 h 49"/>
                <a:gd name="T12" fmla="*/ 29 w 68"/>
                <a:gd name="T13" fmla="*/ 49 h 49"/>
                <a:gd name="T14" fmla="*/ 60 w 68"/>
                <a:gd name="T15" fmla="*/ 49 h 49"/>
                <a:gd name="T16" fmla="*/ 68 w 68"/>
                <a:gd name="T17" fmla="*/ 41 h 49"/>
                <a:gd name="T18" fmla="*/ 60 w 68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49">
                  <a:moveTo>
                    <a:pt x="60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1"/>
                    <a:pt x="7" y="0"/>
                    <a:pt x="4" y="3"/>
                  </a:cubicBezTo>
                  <a:cubicBezTo>
                    <a:pt x="1" y="5"/>
                    <a:pt x="0" y="10"/>
                    <a:pt x="2" y="13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8"/>
                    <a:pt x="27" y="49"/>
                    <a:pt x="29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4" y="49"/>
                    <a:pt x="68" y="46"/>
                    <a:pt x="68" y="41"/>
                  </a:cubicBezTo>
                  <a:cubicBezTo>
                    <a:pt x="68" y="37"/>
                    <a:pt x="64" y="34"/>
                    <a:pt x="6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34">
              <a:extLst>
                <a:ext uri="{FF2B5EF4-FFF2-40B4-BE49-F238E27FC236}">
                  <a16:creationId xmlns:a16="http://schemas.microsoft.com/office/drawing/2014/main" id="{23AEC2BE-AF8E-9A75-CF45-8127EB84356C}"/>
                </a:ext>
              </a:extLst>
            </p:cNvPr>
            <p:cNvSpPr>
              <a:spLocks/>
            </p:cNvSpPr>
            <p:nvPr/>
          </p:nvSpPr>
          <p:spPr bwMode="gray">
            <a:xfrm>
              <a:off x="3792538" y="5681663"/>
              <a:ext cx="244475" cy="198438"/>
            </a:xfrm>
            <a:custGeom>
              <a:avLst/>
              <a:gdLst>
                <a:gd name="T0" fmla="*/ 65 w 65"/>
                <a:gd name="T1" fmla="*/ 14 h 53"/>
                <a:gd name="T2" fmla="*/ 36 w 65"/>
                <a:gd name="T3" fmla="*/ 0 h 53"/>
                <a:gd name="T4" fmla="*/ 0 w 65"/>
                <a:gd name="T5" fmla="*/ 36 h 53"/>
                <a:gd name="T6" fmla="*/ 5 w 65"/>
                <a:gd name="T7" fmla="*/ 53 h 53"/>
                <a:gd name="T8" fmla="*/ 65 w 65"/>
                <a:gd name="T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3">
                  <a:moveTo>
                    <a:pt x="65" y="14"/>
                  </a:moveTo>
                  <a:cubicBezTo>
                    <a:pt x="58" y="5"/>
                    <a:pt x="4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42"/>
                    <a:pt x="2" y="48"/>
                    <a:pt x="5" y="53"/>
                  </a:cubicBezTo>
                  <a:cubicBezTo>
                    <a:pt x="19" y="33"/>
                    <a:pt x="40" y="19"/>
                    <a:pt x="6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335">
              <a:extLst>
                <a:ext uri="{FF2B5EF4-FFF2-40B4-BE49-F238E27FC236}">
                  <a16:creationId xmlns:a16="http://schemas.microsoft.com/office/drawing/2014/main" id="{E4A8BE39-DC01-5D3C-7F8F-445F295D6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7188" y="5681663"/>
              <a:ext cx="241300" cy="198438"/>
            </a:xfrm>
            <a:custGeom>
              <a:avLst/>
              <a:gdLst>
                <a:gd name="T0" fmla="*/ 60 w 64"/>
                <a:gd name="T1" fmla="*/ 53 h 53"/>
                <a:gd name="T2" fmla="*/ 64 w 64"/>
                <a:gd name="T3" fmla="*/ 36 h 53"/>
                <a:gd name="T4" fmla="*/ 28 w 64"/>
                <a:gd name="T5" fmla="*/ 0 h 53"/>
                <a:gd name="T6" fmla="*/ 0 w 64"/>
                <a:gd name="T7" fmla="*/ 14 h 53"/>
                <a:gd name="T8" fmla="*/ 60 w 6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60" y="53"/>
                  </a:moveTo>
                  <a:cubicBezTo>
                    <a:pt x="63" y="48"/>
                    <a:pt x="64" y="42"/>
                    <a:pt x="64" y="36"/>
                  </a:cubicBezTo>
                  <a:cubicBezTo>
                    <a:pt x="64" y="16"/>
                    <a:pt x="48" y="0"/>
                    <a:pt x="28" y="0"/>
                  </a:cubicBezTo>
                  <a:cubicBezTo>
                    <a:pt x="17" y="0"/>
                    <a:pt x="6" y="5"/>
                    <a:pt x="0" y="14"/>
                  </a:cubicBezTo>
                  <a:cubicBezTo>
                    <a:pt x="24" y="19"/>
                    <a:pt x="46" y="33"/>
                    <a:pt x="6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336">
              <a:extLst>
                <a:ext uri="{FF2B5EF4-FFF2-40B4-BE49-F238E27FC236}">
                  <a16:creationId xmlns:a16="http://schemas.microsoft.com/office/drawing/2014/main" id="{1114ABE6-64D3-EE7E-65FD-639D786FCAF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67151" y="6284913"/>
              <a:ext cx="123825" cy="123825"/>
            </a:xfrm>
            <a:custGeom>
              <a:avLst/>
              <a:gdLst>
                <a:gd name="T0" fmla="*/ 3 w 33"/>
                <a:gd name="T1" fmla="*/ 12 h 33"/>
                <a:gd name="T2" fmla="*/ 13 w 33"/>
                <a:gd name="T3" fmla="*/ 31 h 33"/>
                <a:gd name="T4" fmla="*/ 32 w 33"/>
                <a:gd name="T5" fmla="*/ 21 h 33"/>
                <a:gd name="T6" fmla="*/ 33 w 33"/>
                <a:gd name="T7" fmla="*/ 17 h 33"/>
                <a:gd name="T8" fmla="*/ 6 w 33"/>
                <a:gd name="T9" fmla="*/ 0 h 33"/>
                <a:gd name="T10" fmla="*/ 3 w 33"/>
                <a:gd name="T11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3" y="12"/>
                  </a:moveTo>
                  <a:cubicBezTo>
                    <a:pt x="0" y="20"/>
                    <a:pt x="5" y="28"/>
                    <a:pt x="13" y="31"/>
                  </a:cubicBezTo>
                  <a:cubicBezTo>
                    <a:pt x="21" y="33"/>
                    <a:pt x="30" y="29"/>
                    <a:pt x="32" y="2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3" y="13"/>
                    <a:pt x="14" y="8"/>
                    <a:pt x="6" y="0"/>
                  </a:cubicBez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337">
              <a:extLst>
                <a:ext uri="{FF2B5EF4-FFF2-40B4-BE49-F238E27FC236}">
                  <a16:creationId xmlns:a16="http://schemas.microsoft.com/office/drawing/2014/main" id="{D5C930F9-685A-0A84-2D29-2B3810922F1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6401" y="6281738"/>
              <a:ext cx="123825" cy="127000"/>
            </a:xfrm>
            <a:custGeom>
              <a:avLst/>
              <a:gdLst>
                <a:gd name="T0" fmla="*/ 26 w 33"/>
                <a:gd name="T1" fmla="*/ 0 h 34"/>
                <a:gd name="T2" fmla="*/ 0 w 33"/>
                <a:gd name="T3" fmla="*/ 18 h 34"/>
                <a:gd name="T4" fmla="*/ 1 w 33"/>
                <a:gd name="T5" fmla="*/ 22 h 34"/>
                <a:gd name="T6" fmla="*/ 20 w 33"/>
                <a:gd name="T7" fmla="*/ 32 h 34"/>
                <a:gd name="T8" fmla="*/ 30 w 33"/>
                <a:gd name="T9" fmla="*/ 13 h 34"/>
                <a:gd name="T10" fmla="*/ 26 w 3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">
                  <a:moveTo>
                    <a:pt x="26" y="0"/>
                  </a:moveTo>
                  <a:cubicBezTo>
                    <a:pt x="19" y="8"/>
                    <a:pt x="10" y="14"/>
                    <a:pt x="0" y="1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" y="30"/>
                    <a:pt x="12" y="34"/>
                    <a:pt x="20" y="32"/>
                  </a:cubicBezTo>
                  <a:cubicBezTo>
                    <a:pt x="28" y="29"/>
                    <a:pt x="33" y="21"/>
                    <a:pt x="30" y="13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0" name="Gruppieren 4">
            <a:extLst>
              <a:ext uri="{FF2B5EF4-FFF2-40B4-BE49-F238E27FC236}">
                <a16:creationId xmlns:a16="http://schemas.microsoft.com/office/drawing/2014/main" id="{5A5ED846-B937-A9DD-9315-3D247833E42A}"/>
              </a:ext>
            </a:extLst>
          </p:cNvPr>
          <p:cNvGrpSpPr/>
          <p:nvPr/>
        </p:nvGrpSpPr>
        <p:grpSpPr bwMode="gray">
          <a:xfrm>
            <a:off x="4542154" y="262599"/>
            <a:ext cx="427434" cy="544119"/>
            <a:chOff x="5012687" y="508483"/>
            <a:chExt cx="427434" cy="544119"/>
          </a:xfrm>
          <a:solidFill>
            <a:schemeClr val="accent2"/>
          </a:solidFill>
        </p:grpSpPr>
        <p:sp>
          <p:nvSpPr>
            <p:cNvPr id="51" name="Freeform 2341">
              <a:extLst>
                <a:ext uri="{FF2B5EF4-FFF2-40B4-BE49-F238E27FC236}">
                  <a16:creationId xmlns:a16="http://schemas.microsoft.com/office/drawing/2014/main" id="{A35F6846-E84F-9CE8-FB60-5BB335751C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012687" y="627548"/>
              <a:ext cx="425054" cy="425054"/>
            </a:xfrm>
            <a:custGeom>
              <a:avLst/>
              <a:gdLst>
                <a:gd name="T0" fmla="*/ 76 w 151"/>
                <a:gd name="T1" fmla="*/ 0 h 151"/>
                <a:gd name="T2" fmla="*/ 0 w 151"/>
                <a:gd name="T3" fmla="*/ 76 h 151"/>
                <a:gd name="T4" fmla="*/ 76 w 151"/>
                <a:gd name="T5" fmla="*/ 151 h 151"/>
                <a:gd name="T6" fmla="*/ 151 w 151"/>
                <a:gd name="T7" fmla="*/ 76 h 151"/>
                <a:gd name="T8" fmla="*/ 76 w 151"/>
                <a:gd name="T9" fmla="*/ 0 h 151"/>
                <a:gd name="T10" fmla="*/ 76 w 151"/>
                <a:gd name="T11" fmla="*/ 134 h 151"/>
                <a:gd name="T12" fmla="*/ 18 w 151"/>
                <a:gd name="T13" fmla="*/ 76 h 151"/>
                <a:gd name="T14" fmla="*/ 76 w 151"/>
                <a:gd name="T15" fmla="*/ 18 h 151"/>
                <a:gd name="T16" fmla="*/ 133 w 151"/>
                <a:gd name="T17" fmla="*/ 76 h 151"/>
                <a:gd name="T18" fmla="*/ 76 w 151"/>
                <a:gd name="T19" fmla="*/ 13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  <a:moveTo>
                    <a:pt x="76" y="134"/>
                  </a:moveTo>
                  <a:cubicBezTo>
                    <a:pt x="44" y="134"/>
                    <a:pt x="18" y="108"/>
                    <a:pt x="18" y="76"/>
                  </a:cubicBezTo>
                  <a:cubicBezTo>
                    <a:pt x="18" y="44"/>
                    <a:pt x="44" y="18"/>
                    <a:pt x="76" y="18"/>
                  </a:cubicBezTo>
                  <a:cubicBezTo>
                    <a:pt x="107" y="18"/>
                    <a:pt x="133" y="44"/>
                    <a:pt x="133" y="76"/>
                  </a:cubicBezTo>
                  <a:cubicBezTo>
                    <a:pt x="133" y="108"/>
                    <a:pt x="107" y="134"/>
                    <a:pt x="76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342">
              <a:extLst>
                <a:ext uri="{FF2B5EF4-FFF2-40B4-BE49-F238E27FC236}">
                  <a16:creationId xmlns:a16="http://schemas.microsoft.com/office/drawing/2014/main" id="{335F4C92-2783-83C2-0FE2-24C19C364FB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3181" y="508483"/>
              <a:ext cx="148829" cy="96441"/>
            </a:xfrm>
            <a:custGeom>
              <a:avLst/>
              <a:gdLst>
                <a:gd name="T0" fmla="*/ 37 w 53"/>
                <a:gd name="T1" fmla="*/ 34 h 34"/>
                <a:gd name="T2" fmla="*/ 37 w 53"/>
                <a:gd name="T3" fmla="*/ 21 h 34"/>
                <a:gd name="T4" fmla="*/ 45 w 53"/>
                <a:gd name="T5" fmla="*/ 21 h 34"/>
                <a:gd name="T6" fmla="*/ 53 w 53"/>
                <a:gd name="T7" fmla="*/ 13 h 34"/>
                <a:gd name="T8" fmla="*/ 53 w 53"/>
                <a:gd name="T9" fmla="*/ 8 h 34"/>
                <a:gd name="T10" fmla="*/ 45 w 53"/>
                <a:gd name="T11" fmla="*/ 0 h 34"/>
                <a:gd name="T12" fmla="*/ 8 w 53"/>
                <a:gd name="T13" fmla="*/ 0 h 34"/>
                <a:gd name="T14" fmla="*/ 0 w 53"/>
                <a:gd name="T15" fmla="*/ 8 h 34"/>
                <a:gd name="T16" fmla="*/ 0 w 53"/>
                <a:gd name="T17" fmla="*/ 13 h 34"/>
                <a:gd name="T18" fmla="*/ 8 w 53"/>
                <a:gd name="T19" fmla="*/ 21 h 34"/>
                <a:gd name="T20" fmla="*/ 16 w 53"/>
                <a:gd name="T21" fmla="*/ 21 h 34"/>
                <a:gd name="T22" fmla="*/ 16 w 53"/>
                <a:gd name="T23" fmla="*/ 34 h 34"/>
                <a:gd name="T24" fmla="*/ 27 w 53"/>
                <a:gd name="T25" fmla="*/ 33 h 34"/>
                <a:gd name="T26" fmla="*/ 37 w 53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34">
                  <a:moveTo>
                    <a:pt x="37" y="34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9" y="21"/>
                    <a:pt x="53" y="18"/>
                    <a:pt x="53" y="13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4"/>
                    <a:pt x="49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1"/>
                    <a:pt x="8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0" y="33"/>
                    <a:pt x="23" y="33"/>
                    <a:pt x="27" y="33"/>
                  </a:cubicBezTo>
                  <a:cubicBezTo>
                    <a:pt x="30" y="33"/>
                    <a:pt x="34" y="33"/>
                    <a:pt x="3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343">
              <a:extLst>
                <a:ext uri="{FF2B5EF4-FFF2-40B4-BE49-F238E27FC236}">
                  <a16:creationId xmlns:a16="http://schemas.microsoft.com/office/drawing/2014/main" id="{CFD899C0-0681-2AFA-E4D1-DC3033F88A4F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1540" y="613259"/>
              <a:ext cx="78581" cy="76200"/>
            </a:xfrm>
            <a:custGeom>
              <a:avLst/>
              <a:gdLst>
                <a:gd name="T0" fmla="*/ 15 w 28"/>
                <a:gd name="T1" fmla="*/ 27 h 27"/>
                <a:gd name="T2" fmla="*/ 24 w 28"/>
                <a:gd name="T3" fmla="*/ 19 h 27"/>
                <a:gd name="T4" fmla="*/ 25 w 28"/>
                <a:gd name="T5" fmla="*/ 8 h 27"/>
                <a:gd name="T6" fmla="*/ 22 w 28"/>
                <a:gd name="T7" fmla="*/ 4 h 27"/>
                <a:gd name="T8" fmla="*/ 11 w 28"/>
                <a:gd name="T9" fmla="*/ 3 h 27"/>
                <a:gd name="T10" fmla="*/ 0 w 28"/>
                <a:gd name="T11" fmla="*/ 12 h 27"/>
                <a:gd name="T12" fmla="*/ 15 w 28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7">
                  <a:moveTo>
                    <a:pt x="15" y="27"/>
                  </a:moveTo>
                  <a:cubicBezTo>
                    <a:pt x="24" y="19"/>
                    <a:pt x="24" y="19"/>
                    <a:pt x="24" y="19"/>
                  </a:cubicBezTo>
                  <a:cubicBezTo>
                    <a:pt x="27" y="16"/>
                    <a:pt x="28" y="11"/>
                    <a:pt x="25" y="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9" y="1"/>
                    <a:pt x="14" y="0"/>
                    <a:pt x="11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" y="16"/>
                    <a:pt x="11" y="21"/>
                    <a:pt x="1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344">
              <a:extLst>
                <a:ext uri="{FF2B5EF4-FFF2-40B4-BE49-F238E27FC236}">
                  <a16:creationId xmlns:a16="http://schemas.microsoft.com/office/drawing/2014/main" id="{4CC961F5-38BF-E885-83BB-6764FBDC6E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179369" y="799012"/>
              <a:ext cx="83344" cy="84535"/>
            </a:xfrm>
            <a:custGeom>
              <a:avLst/>
              <a:gdLst>
                <a:gd name="T0" fmla="*/ 25 w 30"/>
                <a:gd name="T1" fmla="*/ 6 h 30"/>
                <a:gd name="T2" fmla="*/ 25 w 30"/>
                <a:gd name="T3" fmla="*/ 25 h 30"/>
                <a:gd name="T4" fmla="*/ 5 w 30"/>
                <a:gd name="T5" fmla="*/ 24 h 30"/>
                <a:gd name="T6" fmla="*/ 6 w 30"/>
                <a:gd name="T7" fmla="*/ 5 h 30"/>
                <a:gd name="T8" fmla="*/ 25 w 30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25" y="6"/>
                  </a:moveTo>
                  <a:cubicBezTo>
                    <a:pt x="30" y="11"/>
                    <a:pt x="30" y="20"/>
                    <a:pt x="25" y="25"/>
                  </a:cubicBezTo>
                  <a:cubicBezTo>
                    <a:pt x="19" y="30"/>
                    <a:pt x="11" y="29"/>
                    <a:pt x="5" y="24"/>
                  </a:cubicBezTo>
                  <a:cubicBezTo>
                    <a:pt x="0" y="18"/>
                    <a:pt x="1" y="10"/>
                    <a:pt x="6" y="5"/>
                  </a:cubicBezTo>
                  <a:cubicBezTo>
                    <a:pt x="12" y="0"/>
                    <a:pt x="20" y="0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345">
              <a:extLst>
                <a:ext uri="{FF2B5EF4-FFF2-40B4-BE49-F238E27FC236}">
                  <a16:creationId xmlns:a16="http://schemas.microsoft.com/office/drawing/2014/main" id="{D890BEDC-4926-95D7-A6BA-6C2B6BFB5C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30541" y="743050"/>
              <a:ext cx="90488" cy="95250"/>
            </a:xfrm>
            <a:custGeom>
              <a:avLst/>
              <a:gdLst>
                <a:gd name="T0" fmla="*/ 30 w 32"/>
                <a:gd name="T1" fmla="*/ 25 h 34"/>
                <a:gd name="T2" fmla="*/ 30 w 32"/>
                <a:gd name="T3" fmla="*/ 32 h 34"/>
                <a:gd name="T4" fmla="*/ 30 w 32"/>
                <a:gd name="T5" fmla="*/ 32 h 34"/>
                <a:gd name="T6" fmla="*/ 23 w 32"/>
                <a:gd name="T7" fmla="*/ 32 h 34"/>
                <a:gd name="T8" fmla="*/ 2 w 32"/>
                <a:gd name="T9" fmla="*/ 10 h 34"/>
                <a:gd name="T10" fmla="*/ 2 w 32"/>
                <a:gd name="T11" fmla="*/ 2 h 34"/>
                <a:gd name="T12" fmla="*/ 2 w 32"/>
                <a:gd name="T13" fmla="*/ 2 h 34"/>
                <a:gd name="T14" fmla="*/ 10 w 32"/>
                <a:gd name="T15" fmla="*/ 3 h 34"/>
                <a:gd name="T16" fmla="*/ 30 w 32"/>
                <a:gd name="T17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4">
                  <a:moveTo>
                    <a:pt x="30" y="25"/>
                  </a:moveTo>
                  <a:cubicBezTo>
                    <a:pt x="32" y="27"/>
                    <a:pt x="32" y="30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8" y="34"/>
                    <a:pt x="25" y="34"/>
                    <a:pt x="23" y="3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0"/>
                    <a:pt x="8" y="0"/>
                    <a:pt x="10" y="3"/>
                  </a:cubicBezTo>
                  <a:lnTo>
                    <a:pt x="3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6" name="Freeform 2367">
            <a:extLst>
              <a:ext uri="{FF2B5EF4-FFF2-40B4-BE49-F238E27FC236}">
                <a16:creationId xmlns:a16="http://schemas.microsoft.com/office/drawing/2014/main" id="{89DBE601-1042-38EF-AB80-65CDAB09F859}"/>
              </a:ext>
            </a:extLst>
          </p:cNvPr>
          <p:cNvSpPr>
            <a:spLocks noChangeAspect="1"/>
          </p:cNvSpPr>
          <p:nvPr/>
        </p:nvSpPr>
        <p:spPr bwMode="gray">
          <a:xfrm>
            <a:off x="8263371" y="1504781"/>
            <a:ext cx="517922" cy="558404"/>
          </a:xfrm>
          <a:custGeom>
            <a:avLst/>
            <a:gdLst>
              <a:gd name="T0" fmla="*/ 40 w 184"/>
              <a:gd name="T1" fmla="*/ 190 h 198"/>
              <a:gd name="T2" fmla="*/ 13 w 184"/>
              <a:gd name="T3" fmla="*/ 170 h 198"/>
              <a:gd name="T4" fmla="*/ 8 w 184"/>
              <a:gd name="T5" fmla="*/ 140 h 198"/>
              <a:gd name="T6" fmla="*/ 101 w 184"/>
              <a:gd name="T7" fmla="*/ 11 h 198"/>
              <a:gd name="T8" fmla="*/ 105 w 184"/>
              <a:gd name="T9" fmla="*/ 8 h 198"/>
              <a:gd name="T10" fmla="*/ 146 w 184"/>
              <a:gd name="T11" fmla="*/ 2 h 198"/>
              <a:gd name="T12" fmla="*/ 177 w 184"/>
              <a:gd name="T13" fmla="*/ 25 h 198"/>
              <a:gd name="T14" fmla="*/ 184 w 184"/>
              <a:gd name="T15" fmla="*/ 65 h 198"/>
              <a:gd name="T16" fmla="*/ 183 w 184"/>
              <a:gd name="T17" fmla="*/ 70 h 198"/>
              <a:gd name="T18" fmla="*/ 99 w 184"/>
              <a:gd name="T19" fmla="*/ 187 h 198"/>
              <a:gd name="T20" fmla="*/ 89 w 184"/>
              <a:gd name="T21" fmla="*/ 189 h 198"/>
              <a:gd name="T22" fmla="*/ 87 w 184"/>
              <a:gd name="T23" fmla="*/ 179 h 198"/>
              <a:gd name="T24" fmla="*/ 169 w 184"/>
              <a:gd name="T25" fmla="*/ 64 h 198"/>
              <a:gd name="T26" fmla="*/ 163 w 184"/>
              <a:gd name="T27" fmla="*/ 27 h 198"/>
              <a:gd name="T28" fmla="*/ 148 w 184"/>
              <a:gd name="T29" fmla="*/ 16 h 198"/>
              <a:gd name="T30" fmla="*/ 111 w 184"/>
              <a:gd name="T31" fmla="*/ 22 h 198"/>
              <a:gd name="T32" fmla="*/ 20 w 184"/>
              <a:gd name="T33" fmla="*/ 149 h 198"/>
              <a:gd name="T34" fmla="*/ 22 w 184"/>
              <a:gd name="T35" fmla="*/ 159 h 198"/>
              <a:gd name="T36" fmla="*/ 49 w 184"/>
              <a:gd name="T37" fmla="*/ 178 h 198"/>
              <a:gd name="T38" fmla="*/ 59 w 184"/>
              <a:gd name="T39" fmla="*/ 177 h 198"/>
              <a:gd name="T40" fmla="*/ 116 w 184"/>
              <a:gd name="T41" fmla="*/ 96 h 198"/>
              <a:gd name="T42" fmla="*/ 112 w 184"/>
              <a:gd name="T43" fmla="*/ 83 h 198"/>
              <a:gd name="T44" fmla="*/ 112 w 184"/>
              <a:gd name="T45" fmla="*/ 83 h 198"/>
              <a:gd name="T46" fmla="*/ 97 w 184"/>
              <a:gd name="T47" fmla="*/ 83 h 198"/>
              <a:gd name="T48" fmla="*/ 48 w 184"/>
              <a:gd name="T49" fmla="*/ 151 h 198"/>
              <a:gd name="T50" fmla="*/ 38 w 184"/>
              <a:gd name="T51" fmla="*/ 153 h 198"/>
              <a:gd name="T52" fmla="*/ 36 w 184"/>
              <a:gd name="T53" fmla="*/ 142 h 198"/>
              <a:gd name="T54" fmla="*/ 87 w 184"/>
              <a:gd name="T55" fmla="*/ 72 h 198"/>
              <a:gd name="T56" fmla="*/ 90 w 184"/>
              <a:gd name="T57" fmla="*/ 70 h 198"/>
              <a:gd name="T58" fmla="*/ 120 w 184"/>
              <a:gd name="T59" fmla="*/ 71 h 198"/>
              <a:gd name="T60" fmla="*/ 131 w 184"/>
              <a:gd name="T61" fmla="*/ 99 h 198"/>
              <a:gd name="T62" fmla="*/ 129 w 184"/>
              <a:gd name="T63" fmla="*/ 103 h 198"/>
              <a:gd name="T64" fmla="*/ 70 w 184"/>
              <a:gd name="T65" fmla="*/ 185 h 198"/>
              <a:gd name="T66" fmla="*/ 40 w 184"/>
              <a:gd name="T67" fmla="*/ 19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4" h="198">
                <a:moveTo>
                  <a:pt x="40" y="190"/>
                </a:moveTo>
                <a:cubicBezTo>
                  <a:pt x="13" y="170"/>
                  <a:pt x="13" y="170"/>
                  <a:pt x="13" y="170"/>
                </a:cubicBezTo>
                <a:cubicBezTo>
                  <a:pt x="0" y="161"/>
                  <a:pt x="3" y="147"/>
                  <a:pt x="8" y="140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2" y="10"/>
                  <a:pt x="104" y="9"/>
                  <a:pt x="105" y="8"/>
                </a:cubicBezTo>
                <a:cubicBezTo>
                  <a:pt x="146" y="2"/>
                  <a:pt x="146" y="2"/>
                  <a:pt x="146" y="2"/>
                </a:cubicBezTo>
                <a:cubicBezTo>
                  <a:pt x="157" y="0"/>
                  <a:pt x="174" y="5"/>
                  <a:pt x="177" y="25"/>
                </a:cubicBezTo>
                <a:cubicBezTo>
                  <a:pt x="184" y="65"/>
                  <a:pt x="184" y="65"/>
                  <a:pt x="184" y="65"/>
                </a:cubicBezTo>
                <a:cubicBezTo>
                  <a:pt x="184" y="67"/>
                  <a:pt x="184" y="69"/>
                  <a:pt x="183" y="70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6" y="191"/>
                  <a:pt x="92" y="191"/>
                  <a:pt x="89" y="189"/>
                </a:cubicBezTo>
                <a:cubicBezTo>
                  <a:pt x="85" y="187"/>
                  <a:pt x="85" y="182"/>
                  <a:pt x="87" y="179"/>
                </a:cubicBezTo>
                <a:cubicBezTo>
                  <a:pt x="169" y="64"/>
                  <a:pt x="169" y="64"/>
                  <a:pt x="169" y="64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1" y="15"/>
                  <a:pt x="151" y="16"/>
                  <a:pt x="148" y="16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18" y="151"/>
                  <a:pt x="17" y="155"/>
                  <a:pt x="22" y="159"/>
                </a:cubicBezTo>
                <a:cubicBezTo>
                  <a:pt x="49" y="178"/>
                  <a:pt x="49" y="178"/>
                  <a:pt x="49" y="178"/>
                </a:cubicBezTo>
                <a:cubicBezTo>
                  <a:pt x="51" y="180"/>
                  <a:pt x="55" y="181"/>
                  <a:pt x="59" y="177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5" y="86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07" y="80"/>
                  <a:pt x="101" y="82"/>
                  <a:pt x="97" y="83"/>
                </a:cubicBezTo>
                <a:cubicBezTo>
                  <a:pt x="48" y="151"/>
                  <a:pt x="48" y="151"/>
                  <a:pt x="48" y="151"/>
                </a:cubicBezTo>
                <a:cubicBezTo>
                  <a:pt x="45" y="154"/>
                  <a:pt x="41" y="155"/>
                  <a:pt x="38" y="153"/>
                </a:cubicBezTo>
                <a:cubicBezTo>
                  <a:pt x="34" y="150"/>
                  <a:pt x="34" y="146"/>
                  <a:pt x="36" y="14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71"/>
                  <a:pt x="89" y="70"/>
                  <a:pt x="90" y="70"/>
                </a:cubicBezTo>
                <a:cubicBezTo>
                  <a:pt x="92" y="69"/>
                  <a:pt x="108" y="63"/>
                  <a:pt x="120" y="71"/>
                </a:cubicBezTo>
                <a:cubicBezTo>
                  <a:pt x="127" y="77"/>
                  <a:pt x="131" y="86"/>
                  <a:pt x="131" y="99"/>
                </a:cubicBezTo>
                <a:cubicBezTo>
                  <a:pt x="131" y="100"/>
                  <a:pt x="130" y="102"/>
                  <a:pt x="129" y="10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61" y="198"/>
                  <a:pt x="47" y="195"/>
                  <a:pt x="40" y="1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7" name="Gruppieren 12">
            <a:extLst>
              <a:ext uri="{FF2B5EF4-FFF2-40B4-BE49-F238E27FC236}">
                <a16:creationId xmlns:a16="http://schemas.microsoft.com/office/drawing/2014/main" id="{1A911B3E-C6AF-4DA4-FF93-ED8DFE5BE1F1}"/>
              </a:ext>
            </a:extLst>
          </p:cNvPr>
          <p:cNvGrpSpPr/>
          <p:nvPr/>
        </p:nvGrpSpPr>
        <p:grpSpPr bwMode="gray">
          <a:xfrm>
            <a:off x="6994788" y="1512520"/>
            <a:ext cx="544115" cy="542926"/>
            <a:chOff x="7076911" y="5968902"/>
            <a:chExt cx="544115" cy="542926"/>
          </a:xfrm>
          <a:solidFill>
            <a:schemeClr val="accent2"/>
          </a:solidFill>
        </p:grpSpPr>
        <p:sp>
          <p:nvSpPr>
            <p:cNvPr id="58" name="Freeform 2384">
              <a:extLst>
                <a:ext uri="{FF2B5EF4-FFF2-40B4-BE49-F238E27FC236}">
                  <a16:creationId xmlns:a16="http://schemas.microsoft.com/office/drawing/2014/main" id="{E34D741C-4C32-AA55-9223-39EA3B7FDBB0}"/>
                </a:ext>
              </a:extLst>
            </p:cNvPr>
            <p:cNvSpPr>
              <a:spLocks/>
            </p:cNvSpPr>
            <p:nvPr/>
          </p:nvSpPr>
          <p:spPr bwMode="gray">
            <a:xfrm>
              <a:off x="7076911" y="5968902"/>
              <a:ext cx="544115" cy="475060"/>
            </a:xfrm>
            <a:custGeom>
              <a:avLst/>
              <a:gdLst>
                <a:gd name="T0" fmla="*/ 169 w 193"/>
                <a:gd name="T1" fmla="*/ 133 h 169"/>
                <a:gd name="T2" fmla="*/ 133 w 193"/>
                <a:gd name="T3" fmla="*/ 133 h 169"/>
                <a:gd name="T4" fmla="*/ 121 w 193"/>
                <a:gd name="T5" fmla="*/ 121 h 169"/>
                <a:gd name="T6" fmla="*/ 121 w 193"/>
                <a:gd name="T7" fmla="*/ 85 h 169"/>
                <a:gd name="T8" fmla="*/ 133 w 193"/>
                <a:gd name="T9" fmla="*/ 37 h 169"/>
                <a:gd name="T10" fmla="*/ 97 w 193"/>
                <a:gd name="T11" fmla="*/ 0 h 169"/>
                <a:gd name="T12" fmla="*/ 60 w 193"/>
                <a:gd name="T13" fmla="*/ 37 h 169"/>
                <a:gd name="T14" fmla="*/ 72 w 193"/>
                <a:gd name="T15" fmla="*/ 85 h 169"/>
                <a:gd name="T16" fmla="*/ 72 w 193"/>
                <a:gd name="T17" fmla="*/ 121 h 169"/>
                <a:gd name="T18" fmla="*/ 60 w 193"/>
                <a:gd name="T19" fmla="*/ 133 h 169"/>
                <a:gd name="T20" fmla="*/ 24 w 193"/>
                <a:gd name="T21" fmla="*/ 133 h 169"/>
                <a:gd name="T22" fmla="*/ 0 w 193"/>
                <a:gd name="T23" fmla="*/ 157 h 169"/>
                <a:gd name="T24" fmla="*/ 0 w 193"/>
                <a:gd name="T25" fmla="*/ 169 h 169"/>
                <a:gd name="T26" fmla="*/ 193 w 193"/>
                <a:gd name="T27" fmla="*/ 169 h 169"/>
                <a:gd name="T28" fmla="*/ 193 w 193"/>
                <a:gd name="T29" fmla="*/ 157 h 169"/>
                <a:gd name="T30" fmla="*/ 169 w 193"/>
                <a:gd name="T31" fmla="*/ 13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69">
                  <a:moveTo>
                    <a:pt x="169" y="133"/>
                  </a:moveTo>
                  <a:cubicBezTo>
                    <a:pt x="133" y="133"/>
                    <a:pt x="133" y="133"/>
                    <a:pt x="133" y="133"/>
                  </a:cubicBezTo>
                  <a:cubicBezTo>
                    <a:pt x="129" y="131"/>
                    <a:pt x="123" y="124"/>
                    <a:pt x="121" y="121"/>
                  </a:cubicBezTo>
                  <a:cubicBezTo>
                    <a:pt x="115" y="114"/>
                    <a:pt x="109" y="97"/>
                    <a:pt x="121" y="85"/>
                  </a:cubicBezTo>
                  <a:cubicBezTo>
                    <a:pt x="133" y="73"/>
                    <a:pt x="133" y="37"/>
                    <a:pt x="133" y="37"/>
                  </a:cubicBezTo>
                  <a:cubicBezTo>
                    <a:pt x="133" y="17"/>
                    <a:pt x="116" y="0"/>
                    <a:pt x="97" y="0"/>
                  </a:cubicBezTo>
                  <a:cubicBezTo>
                    <a:pt x="77" y="0"/>
                    <a:pt x="60" y="17"/>
                    <a:pt x="60" y="37"/>
                  </a:cubicBezTo>
                  <a:cubicBezTo>
                    <a:pt x="60" y="37"/>
                    <a:pt x="60" y="73"/>
                    <a:pt x="72" y="85"/>
                  </a:cubicBezTo>
                  <a:cubicBezTo>
                    <a:pt x="85" y="97"/>
                    <a:pt x="78" y="114"/>
                    <a:pt x="72" y="121"/>
                  </a:cubicBezTo>
                  <a:cubicBezTo>
                    <a:pt x="70" y="124"/>
                    <a:pt x="64" y="131"/>
                    <a:pt x="60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3"/>
                    <a:pt x="0" y="133"/>
                    <a:pt x="0" y="157"/>
                  </a:cubicBezTo>
                  <a:cubicBezTo>
                    <a:pt x="0" y="163"/>
                    <a:pt x="0" y="167"/>
                    <a:pt x="0" y="169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167"/>
                    <a:pt x="193" y="163"/>
                    <a:pt x="193" y="157"/>
                  </a:cubicBezTo>
                  <a:cubicBezTo>
                    <a:pt x="193" y="133"/>
                    <a:pt x="169" y="133"/>
                    <a:pt x="169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385">
              <a:extLst>
                <a:ext uri="{FF2B5EF4-FFF2-40B4-BE49-F238E27FC236}">
                  <a16:creationId xmlns:a16="http://schemas.microsoft.com/office/drawing/2014/main" id="{A2B7FC9C-B644-3FB8-750B-71F550336EB3}"/>
                </a:ext>
              </a:extLst>
            </p:cNvPr>
            <p:cNvSpPr>
              <a:spLocks/>
            </p:cNvSpPr>
            <p:nvPr/>
          </p:nvSpPr>
          <p:spPr bwMode="gray">
            <a:xfrm>
              <a:off x="7144777" y="6478490"/>
              <a:ext cx="408384" cy="33338"/>
            </a:xfrm>
            <a:custGeom>
              <a:avLst/>
              <a:gdLst>
                <a:gd name="T0" fmla="*/ 0 w 145"/>
                <a:gd name="T1" fmla="*/ 0 h 12"/>
                <a:gd name="T2" fmla="*/ 6 w 145"/>
                <a:gd name="T3" fmla="*/ 12 h 12"/>
                <a:gd name="T4" fmla="*/ 139 w 145"/>
                <a:gd name="T5" fmla="*/ 12 h 12"/>
                <a:gd name="T6" fmla="*/ 145 w 145"/>
                <a:gd name="T7" fmla="*/ 0 h 12"/>
                <a:gd name="T8" fmla="*/ 0 w 14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2">
                  <a:moveTo>
                    <a:pt x="0" y="0"/>
                  </a:moveTo>
                  <a:cubicBezTo>
                    <a:pt x="0" y="3"/>
                    <a:pt x="3" y="12"/>
                    <a:pt x="6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2" y="12"/>
                    <a:pt x="145" y="3"/>
                    <a:pt x="14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0" name="Gruppieren 2">
            <a:extLst>
              <a:ext uri="{FF2B5EF4-FFF2-40B4-BE49-F238E27FC236}">
                <a16:creationId xmlns:a16="http://schemas.microsoft.com/office/drawing/2014/main" id="{202ED8CE-B7A1-D65E-F6DE-1625F7A2B6BB}"/>
              </a:ext>
            </a:extLst>
          </p:cNvPr>
          <p:cNvGrpSpPr/>
          <p:nvPr/>
        </p:nvGrpSpPr>
        <p:grpSpPr bwMode="gray">
          <a:xfrm>
            <a:off x="7060656" y="262000"/>
            <a:ext cx="476253" cy="542925"/>
            <a:chOff x="6896550" y="831606"/>
            <a:chExt cx="476253" cy="542925"/>
          </a:xfrm>
          <a:solidFill>
            <a:schemeClr val="accent2"/>
          </a:solidFill>
        </p:grpSpPr>
        <p:sp>
          <p:nvSpPr>
            <p:cNvPr id="61" name="Freeform 2389">
              <a:extLst>
                <a:ext uri="{FF2B5EF4-FFF2-40B4-BE49-F238E27FC236}">
                  <a16:creationId xmlns:a16="http://schemas.microsoft.com/office/drawing/2014/main" id="{CB20C4B9-4B55-C50A-1074-BC05BB966D5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96553" y="831606"/>
              <a:ext cx="476250" cy="171450"/>
            </a:xfrm>
            <a:custGeom>
              <a:avLst/>
              <a:gdLst>
                <a:gd name="T0" fmla="*/ 137 w 169"/>
                <a:gd name="T1" fmla="*/ 25 h 61"/>
                <a:gd name="T2" fmla="*/ 133 w 169"/>
                <a:gd name="T3" fmla="*/ 25 h 61"/>
                <a:gd name="T4" fmla="*/ 133 w 169"/>
                <a:gd name="T5" fmla="*/ 12 h 61"/>
                <a:gd name="T6" fmla="*/ 121 w 169"/>
                <a:gd name="T7" fmla="*/ 0 h 61"/>
                <a:gd name="T8" fmla="*/ 108 w 169"/>
                <a:gd name="T9" fmla="*/ 12 h 61"/>
                <a:gd name="T10" fmla="*/ 108 w 169"/>
                <a:gd name="T11" fmla="*/ 25 h 61"/>
                <a:gd name="T12" fmla="*/ 60 w 169"/>
                <a:gd name="T13" fmla="*/ 25 h 61"/>
                <a:gd name="T14" fmla="*/ 60 w 169"/>
                <a:gd name="T15" fmla="*/ 12 h 61"/>
                <a:gd name="T16" fmla="*/ 48 w 169"/>
                <a:gd name="T17" fmla="*/ 0 h 61"/>
                <a:gd name="T18" fmla="*/ 36 w 169"/>
                <a:gd name="T19" fmla="*/ 12 h 61"/>
                <a:gd name="T20" fmla="*/ 36 w 169"/>
                <a:gd name="T21" fmla="*/ 25 h 61"/>
                <a:gd name="T22" fmla="*/ 32 w 169"/>
                <a:gd name="T23" fmla="*/ 25 h 61"/>
                <a:gd name="T24" fmla="*/ 0 w 169"/>
                <a:gd name="T25" fmla="*/ 56 h 61"/>
                <a:gd name="T26" fmla="*/ 0 w 169"/>
                <a:gd name="T27" fmla="*/ 61 h 61"/>
                <a:gd name="T28" fmla="*/ 169 w 169"/>
                <a:gd name="T29" fmla="*/ 61 h 61"/>
                <a:gd name="T30" fmla="*/ 169 w 169"/>
                <a:gd name="T31" fmla="*/ 56 h 61"/>
                <a:gd name="T32" fmla="*/ 137 w 169"/>
                <a:gd name="T33" fmla="*/ 25 h 61"/>
                <a:gd name="T34" fmla="*/ 48 w 169"/>
                <a:gd name="T35" fmla="*/ 48 h 61"/>
                <a:gd name="T36" fmla="*/ 36 w 169"/>
                <a:gd name="T37" fmla="*/ 36 h 61"/>
                <a:gd name="T38" fmla="*/ 37 w 169"/>
                <a:gd name="T39" fmla="*/ 33 h 61"/>
                <a:gd name="T40" fmla="*/ 48 w 169"/>
                <a:gd name="T41" fmla="*/ 41 h 61"/>
                <a:gd name="T42" fmla="*/ 60 w 169"/>
                <a:gd name="T43" fmla="*/ 33 h 61"/>
                <a:gd name="T44" fmla="*/ 60 w 169"/>
                <a:gd name="T45" fmla="*/ 36 h 61"/>
                <a:gd name="T46" fmla="*/ 48 w 169"/>
                <a:gd name="T47" fmla="*/ 48 h 61"/>
                <a:gd name="T48" fmla="*/ 121 w 169"/>
                <a:gd name="T49" fmla="*/ 48 h 61"/>
                <a:gd name="T50" fmla="*/ 109 w 169"/>
                <a:gd name="T51" fmla="*/ 36 h 61"/>
                <a:gd name="T52" fmla="*/ 109 w 169"/>
                <a:gd name="T53" fmla="*/ 33 h 61"/>
                <a:gd name="T54" fmla="*/ 121 w 169"/>
                <a:gd name="T55" fmla="*/ 41 h 61"/>
                <a:gd name="T56" fmla="*/ 132 w 169"/>
                <a:gd name="T57" fmla="*/ 33 h 61"/>
                <a:gd name="T58" fmla="*/ 133 w 169"/>
                <a:gd name="T59" fmla="*/ 36 h 61"/>
                <a:gd name="T60" fmla="*/ 121 w 169"/>
                <a:gd name="T61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61">
                  <a:moveTo>
                    <a:pt x="137" y="25"/>
                  </a:moveTo>
                  <a:cubicBezTo>
                    <a:pt x="133" y="25"/>
                    <a:pt x="133" y="25"/>
                    <a:pt x="133" y="25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6"/>
                    <a:pt x="127" y="0"/>
                    <a:pt x="121" y="0"/>
                  </a:cubicBezTo>
                  <a:cubicBezTo>
                    <a:pt x="114" y="0"/>
                    <a:pt x="108" y="6"/>
                    <a:pt x="108" y="12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6"/>
                    <a:pt x="55" y="0"/>
                    <a:pt x="48" y="0"/>
                  </a:cubicBezTo>
                  <a:cubicBezTo>
                    <a:pt x="42" y="0"/>
                    <a:pt x="36" y="6"/>
                    <a:pt x="36" y="12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14" y="25"/>
                    <a:pt x="0" y="39"/>
                    <a:pt x="0" y="5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69" y="39"/>
                    <a:pt x="154" y="25"/>
                    <a:pt x="137" y="25"/>
                  </a:cubicBezTo>
                  <a:close/>
                  <a:moveTo>
                    <a:pt x="48" y="48"/>
                  </a:moveTo>
                  <a:cubicBezTo>
                    <a:pt x="42" y="48"/>
                    <a:pt x="36" y="42"/>
                    <a:pt x="36" y="36"/>
                  </a:cubicBezTo>
                  <a:cubicBezTo>
                    <a:pt x="36" y="35"/>
                    <a:pt x="36" y="34"/>
                    <a:pt x="37" y="33"/>
                  </a:cubicBezTo>
                  <a:cubicBezTo>
                    <a:pt x="38" y="38"/>
                    <a:pt x="43" y="41"/>
                    <a:pt x="48" y="41"/>
                  </a:cubicBezTo>
                  <a:cubicBezTo>
                    <a:pt x="54" y="41"/>
                    <a:pt x="58" y="38"/>
                    <a:pt x="60" y="33"/>
                  </a:cubicBezTo>
                  <a:cubicBezTo>
                    <a:pt x="60" y="34"/>
                    <a:pt x="60" y="35"/>
                    <a:pt x="60" y="36"/>
                  </a:cubicBezTo>
                  <a:cubicBezTo>
                    <a:pt x="60" y="42"/>
                    <a:pt x="55" y="48"/>
                    <a:pt x="48" y="48"/>
                  </a:cubicBezTo>
                  <a:close/>
                  <a:moveTo>
                    <a:pt x="121" y="48"/>
                  </a:moveTo>
                  <a:cubicBezTo>
                    <a:pt x="114" y="48"/>
                    <a:pt x="109" y="42"/>
                    <a:pt x="109" y="36"/>
                  </a:cubicBezTo>
                  <a:cubicBezTo>
                    <a:pt x="109" y="35"/>
                    <a:pt x="109" y="34"/>
                    <a:pt x="109" y="33"/>
                  </a:cubicBezTo>
                  <a:cubicBezTo>
                    <a:pt x="111" y="38"/>
                    <a:pt x="115" y="41"/>
                    <a:pt x="121" y="41"/>
                  </a:cubicBezTo>
                  <a:cubicBezTo>
                    <a:pt x="126" y="41"/>
                    <a:pt x="130" y="38"/>
                    <a:pt x="132" y="33"/>
                  </a:cubicBezTo>
                  <a:cubicBezTo>
                    <a:pt x="133" y="34"/>
                    <a:pt x="133" y="35"/>
                    <a:pt x="133" y="36"/>
                  </a:cubicBezTo>
                  <a:cubicBezTo>
                    <a:pt x="133" y="42"/>
                    <a:pt x="127" y="48"/>
                    <a:pt x="12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2390">
              <a:extLst>
                <a:ext uri="{FF2B5EF4-FFF2-40B4-BE49-F238E27FC236}">
                  <a16:creationId xmlns:a16="http://schemas.microsoft.com/office/drawing/2014/main" id="{712E9D2D-71C4-C5C4-88B5-8B0452A907C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96550" y="1036393"/>
              <a:ext cx="476250" cy="338138"/>
            </a:xfrm>
            <a:custGeom>
              <a:avLst/>
              <a:gdLst>
                <a:gd name="T0" fmla="*/ 30 w 169"/>
                <a:gd name="T1" fmla="*/ 0 h 120"/>
                <a:gd name="T2" fmla="*/ 0 w 169"/>
                <a:gd name="T3" fmla="*/ 0 h 120"/>
                <a:gd name="T4" fmla="*/ 0 w 169"/>
                <a:gd name="T5" fmla="*/ 89 h 120"/>
                <a:gd name="T6" fmla="*/ 32 w 169"/>
                <a:gd name="T7" fmla="*/ 120 h 120"/>
                <a:gd name="T8" fmla="*/ 137 w 169"/>
                <a:gd name="T9" fmla="*/ 120 h 120"/>
                <a:gd name="T10" fmla="*/ 169 w 169"/>
                <a:gd name="T11" fmla="*/ 89 h 120"/>
                <a:gd name="T12" fmla="*/ 169 w 169"/>
                <a:gd name="T13" fmla="*/ 0 h 120"/>
                <a:gd name="T14" fmla="*/ 139 w 169"/>
                <a:gd name="T15" fmla="*/ 0 h 120"/>
                <a:gd name="T16" fmla="*/ 30 w 169"/>
                <a:gd name="T17" fmla="*/ 0 h 120"/>
                <a:gd name="T18" fmla="*/ 18 w 169"/>
                <a:gd name="T19" fmla="*/ 87 h 120"/>
                <a:gd name="T20" fmla="*/ 18 w 169"/>
                <a:gd name="T21" fmla="*/ 17 h 120"/>
                <a:gd name="T22" fmla="*/ 33 w 169"/>
                <a:gd name="T23" fmla="*/ 17 h 120"/>
                <a:gd name="T24" fmla="*/ 136 w 169"/>
                <a:gd name="T25" fmla="*/ 17 h 120"/>
                <a:gd name="T26" fmla="*/ 151 w 169"/>
                <a:gd name="T27" fmla="*/ 17 h 120"/>
                <a:gd name="T28" fmla="*/ 151 w 169"/>
                <a:gd name="T29" fmla="*/ 87 h 120"/>
                <a:gd name="T30" fmla="*/ 135 w 169"/>
                <a:gd name="T31" fmla="*/ 103 h 120"/>
                <a:gd name="T32" fmla="*/ 34 w 169"/>
                <a:gd name="T33" fmla="*/ 103 h 120"/>
                <a:gd name="T34" fmla="*/ 18 w 169"/>
                <a:gd name="T35" fmla="*/ 8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" h="120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6"/>
                    <a:pt x="14" y="120"/>
                    <a:pt x="32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4" y="120"/>
                    <a:pt x="169" y="106"/>
                    <a:pt x="169" y="89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30" y="0"/>
                  </a:lnTo>
                  <a:close/>
                  <a:moveTo>
                    <a:pt x="18" y="87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96"/>
                    <a:pt x="143" y="103"/>
                    <a:pt x="135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25" y="103"/>
                    <a:pt x="18" y="96"/>
                    <a:pt x="1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8" name="Gruppieren 10">
            <a:extLst>
              <a:ext uri="{FF2B5EF4-FFF2-40B4-BE49-F238E27FC236}">
                <a16:creationId xmlns:a16="http://schemas.microsoft.com/office/drawing/2014/main" id="{3D4A7148-B78F-0D10-3565-A93AD3E7B9BB}"/>
              </a:ext>
            </a:extLst>
          </p:cNvPr>
          <p:cNvGrpSpPr/>
          <p:nvPr/>
        </p:nvGrpSpPr>
        <p:grpSpPr bwMode="gray">
          <a:xfrm>
            <a:off x="4479646" y="1508354"/>
            <a:ext cx="552451" cy="551259"/>
            <a:chOff x="4757880" y="5975368"/>
            <a:chExt cx="552451" cy="551259"/>
          </a:xfrm>
          <a:solidFill>
            <a:schemeClr val="accent2"/>
          </a:solidFill>
        </p:grpSpPr>
        <p:sp>
          <p:nvSpPr>
            <p:cNvPr id="69" name="Freeform 2401">
              <a:extLst>
                <a:ext uri="{FF2B5EF4-FFF2-40B4-BE49-F238E27FC236}">
                  <a16:creationId xmlns:a16="http://schemas.microsoft.com/office/drawing/2014/main" id="{209D42C0-8A7D-E984-0281-419D4029285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57880" y="6495671"/>
              <a:ext cx="222647" cy="30956"/>
            </a:xfrm>
            <a:custGeom>
              <a:avLst/>
              <a:gdLst>
                <a:gd name="T0" fmla="*/ 0 w 79"/>
                <a:gd name="T1" fmla="*/ 5 h 11"/>
                <a:gd name="T2" fmla="*/ 4 w 79"/>
                <a:gd name="T3" fmla="*/ 0 h 11"/>
                <a:gd name="T4" fmla="*/ 74 w 79"/>
                <a:gd name="T5" fmla="*/ 0 h 11"/>
                <a:gd name="T6" fmla="*/ 79 w 79"/>
                <a:gd name="T7" fmla="*/ 5 h 11"/>
                <a:gd name="T8" fmla="*/ 79 w 79"/>
                <a:gd name="T9" fmla="*/ 5 h 11"/>
                <a:gd name="T10" fmla="*/ 74 w 79"/>
                <a:gd name="T11" fmla="*/ 11 h 11"/>
                <a:gd name="T12" fmla="*/ 4 w 79"/>
                <a:gd name="T13" fmla="*/ 11 h 11"/>
                <a:gd name="T14" fmla="*/ 0 w 79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1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79" y="2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8"/>
                    <a:pt x="77" y="11"/>
                    <a:pt x="7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2402">
              <a:extLst>
                <a:ext uri="{FF2B5EF4-FFF2-40B4-BE49-F238E27FC236}">
                  <a16:creationId xmlns:a16="http://schemas.microsoft.com/office/drawing/2014/main" id="{0207944D-A1CC-F789-52A3-798ABCD3668B}"/>
                </a:ext>
              </a:extLst>
            </p:cNvPr>
            <p:cNvSpPr>
              <a:spLocks/>
            </p:cNvSpPr>
            <p:nvPr/>
          </p:nvSpPr>
          <p:spPr bwMode="gray">
            <a:xfrm>
              <a:off x="5000768" y="6188490"/>
              <a:ext cx="188119" cy="138113"/>
            </a:xfrm>
            <a:custGeom>
              <a:avLst/>
              <a:gdLst>
                <a:gd name="T0" fmla="*/ 2 w 67"/>
                <a:gd name="T1" fmla="*/ 7 h 49"/>
                <a:gd name="T2" fmla="*/ 7 w 67"/>
                <a:gd name="T3" fmla="*/ 0 h 49"/>
                <a:gd name="T4" fmla="*/ 14 w 67"/>
                <a:gd name="T5" fmla="*/ 5 h 49"/>
                <a:gd name="T6" fmla="*/ 60 w 67"/>
                <a:gd name="T7" fmla="*/ 32 h 49"/>
                <a:gd name="T8" fmla="*/ 67 w 67"/>
                <a:gd name="T9" fmla="*/ 36 h 49"/>
                <a:gd name="T10" fmla="*/ 63 w 67"/>
                <a:gd name="T11" fmla="*/ 43 h 49"/>
                <a:gd name="T12" fmla="*/ 51 w 67"/>
                <a:gd name="T13" fmla="*/ 46 h 49"/>
                <a:gd name="T14" fmla="*/ 6 w 67"/>
                <a:gd name="T15" fmla="*/ 19 h 49"/>
                <a:gd name="T16" fmla="*/ 2 w 67"/>
                <a:gd name="T1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49">
                  <a:moveTo>
                    <a:pt x="2" y="7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1" y="47"/>
                    <a:pt x="55" y="49"/>
                    <a:pt x="51" y="4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17"/>
                    <a:pt x="0" y="11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403">
              <a:extLst>
                <a:ext uri="{FF2B5EF4-FFF2-40B4-BE49-F238E27FC236}">
                  <a16:creationId xmlns:a16="http://schemas.microsoft.com/office/drawing/2014/main" id="{1D1183EF-90EB-D81A-3668-83F5E40BD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0059" y="5975368"/>
              <a:ext cx="270272" cy="280988"/>
            </a:xfrm>
            <a:custGeom>
              <a:avLst/>
              <a:gdLst>
                <a:gd name="T0" fmla="*/ 79 w 96"/>
                <a:gd name="T1" fmla="*/ 16 h 100"/>
                <a:gd name="T2" fmla="*/ 64 w 96"/>
                <a:gd name="T3" fmla="*/ 7 h 100"/>
                <a:gd name="T4" fmla="*/ 28 w 96"/>
                <a:gd name="T5" fmla="*/ 16 h 100"/>
                <a:gd name="T6" fmla="*/ 0 w 96"/>
                <a:gd name="T7" fmla="*/ 64 h 100"/>
                <a:gd name="T8" fmla="*/ 61 w 96"/>
                <a:gd name="T9" fmla="*/ 100 h 100"/>
                <a:gd name="T10" fmla="*/ 89 w 96"/>
                <a:gd name="T11" fmla="*/ 52 h 100"/>
                <a:gd name="T12" fmla="*/ 79 w 96"/>
                <a:gd name="T13" fmla="*/ 1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00">
                  <a:moveTo>
                    <a:pt x="79" y="16"/>
                  </a:moveTo>
                  <a:cubicBezTo>
                    <a:pt x="64" y="7"/>
                    <a:pt x="64" y="7"/>
                    <a:pt x="64" y="7"/>
                  </a:cubicBezTo>
                  <a:cubicBezTo>
                    <a:pt x="51" y="0"/>
                    <a:pt x="35" y="4"/>
                    <a:pt x="28" y="1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6" y="39"/>
                    <a:pt x="92" y="23"/>
                    <a:pt x="7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2404">
              <a:extLst>
                <a:ext uri="{FF2B5EF4-FFF2-40B4-BE49-F238E27FC236}">
                  <a16:creationId xmlns:a16="http://schemas.microsoft.com/office/drawing/2014/main" id="{6F9929B3-1D25-293A-1563-4D5277AFCEF5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8615" y="6278977"/>
              <a:ext cx="211931" cy="197644"/>
            </a:xfrm>
            <a:custGeom>
              <a:avLst/>
              <a:gdLst>
                <a:gd name="T0" fmla="*/ 47 w 75"/>
                <a:gd name="T1" fmla="*/ 36 h 70"/>
                <a:gd name="T2" fmla="*/ 44 w 75"/>
                <a:gd name="T3" fmla="*/ 24 h 70"/>
                <a:gd name="T4" fmla="*/ 32 w 75"/>
                <a:gd name="T5" fmla="*/ 27 h 70"/>
                <a:gd name="T6" fmla="*/ 32 w 75"/>
                <a:gd name="T7" fmla="*/ 35 h 70"/>
                <a:gd name="T8" fmla="*/ 14 w 75"/>
                <a:gd name="T9" fmla="*/ 65 h 70"/>
                <a:gd name="T10" fmla="*/ 1 w 75"/>
                <a:gd name="T11" fmla="*/ 18 h 70"/>
                <a:gd name="T12" fmla="*/ 4 w 75"/>
                <a:gd name="T13" fmla="*/ 11 h 70"/>
                <a:gd name="T14" fmla="*/ 28 w 75"/>
                <a:gd name="T15" fmla="*/ 1 h 70"/>
                <a:gd name="T16" fmla="*/ 38 w 75"/>
                <a:gd name="T17" fmla="*/ 1 h 70"/>
                <a:gd name="T18" fmla="*/ 66 w 75"/>
                <a:gd name="T19" fmla="*/ 18 h 70"/>
                <a:gd name="T20" fmla="*/ 72 w 75"/>
                <a:gd name="T21" fmla="*/ 26 h 70"/>
                <a:gd name="T22" fmla="*/ 74 w 75"/>
                <a:gd name="T23" fmla="*/ 52 h 70"/>
                <a:gd name="T24" fmla="*/ 70 w 75"/>
                <a:gd name="T25" fmla="*/ 58 h 70"/>
                <a:gd name="T26" fmla="*/ 22 w 75"/>
                <a:gd name="T27" fmla="*/ 70 h 70"/>
                <a:gd name="T28" fmla="*/ 40 w 75"/>
                <a:gd name="T29" fmla="*/ 40 h 70"/>
                <a:gd name="T30" fmla="*/ 47 w 75"/>
                <a:gd name="T3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0">
                  <a:moveTo>
                    <a:pt x="47" y="36"/>
                  </a:moveTo>
                  <a:cubicBezTo>
                    <a:pt x="49" y="32"/>
                    <a:pt x="48" y="26"/>
                    <a:pt x="44" y="24"/>
                  </a:cubicBezTo>
                  <a:cubicBezTo>
                    <a:pt x="39" y="22"/>
                    <a:pt x="34" y="23"/>
                    <a:pt x="32" y="27"/>
                  </a:cubicBezTo>
                  <a:cubicBezTo>
                    <a:pt x="30" y="29"/>
                    <a:pt x="30" y="33"/>
                    <a:pt x="32" y="3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5"/>
                    <a:pt x="2" y="12"/>
                    <a:pt x="4" y="1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1" y="0"/>
                    <a:pt x="35" y="0"/>
                    <a:pt x="38" y="1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9" y="20"/>
                    <a:pt x="71" y="23"/>
                    <a:pt x="72" y="26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5"/>
                    <a:pt x="73" y="58"/>
                    <a:pt x="70" y="5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0"/>
                    <a:pt x="45" y="38"/>
                    <a:pt x="4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3" name="Gruppieren 5">
            <a:extLst>
              <a:ext uri="{FF2B5EF4-FFF2-40B4-BE49-F238E27FC236}">
                <a16:creationId xmlns:a16="http://schemas.microsoft.com/office/drawing/2014/main" id="{F9A1A265-F228-7307-DB06-21FAD7CA8E05}"/>
              </a:ext>
            </a:extLst>
          </p:cNvPr>
          <p:cNvGrpSpPr/>
          <p:nvPr/>
        </p:nvGrpSpPr>
        <p:grpSpPr bwMode="gray">
          <a:xfrm>
            <a:off x="716161" y="1512521"/>
            <a:ext cx="546499" cy="542925"/>
            <a:chOff x="2805029" y="6011433"/>
            <a:chExt cx="546499" cy="542925"/>
          </a:xfrm>
          <a:solidFill>
            <a:schemeClr val="accent2"/>
          </a:solidFill>
        </p:grpSpPr>
        <p:sp>
          <p:nvSpPr>
            <p:cNvPr id="74" name="Freeform 2408">
              <a:extLst>
                <a:ext uri="{FF2B5EF4-FFF2-40B4-BE49-F238E27FC236}">
                  <a16:creationId xmlns:a16="http://schemas.microsoft.com/office/drawing/2014/main" id="{CA17E7B9-75E4-4C2E-6FCC-4BE2D6C756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0058" y="6292421"/>
              <a:ext cx="90488" cy="94060"/>
            </a:xfrm>
            <a:custGeom>
              <a:avLst/>
              <a:gdLst>
                <a:gd name="T0" fmla="*/ 30 w 32"/>
                <a:gd name="T1" fmla="*/ 19 h 33"/>
                <a:gd name="T2" fmla="*/ 27 w 32"/>
                <a:gd name="T3" fmla="*/ 24 h 33"/>
                <a:gd name="T4" fmla="*/ 5 w 32"/>
                <a:gd name="T5" fmla="*/ 32 h 33"/>
                <a:gd name="T6" fmla="*/ 1 w 32"/>
                <a:gd name="T7" fmla="*/ 28 h 33"/>
                <a:gd name="T8" fmla="*/ 5 w 32"/>
                <a:gd name="T9" fmla="*/ 5 h 33"/>
                <a:gd name="T10" fmla="*/ 9 w 32"/>
                <a:gd name="T11" fmla="*/ 2 h 33"/>
                <a:gd name="T12" fmla="*/ 30 w 32"/>
                <a:gd name="T1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30" y="19"/>
                  </a:moveTo>
                  <a:cubicBezTo>
                    <a:pt x="32" y="20"/>
                    <a:pt x="31" y="22"/>
                    <a:pt x="27" y="2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3"/>
                    <a:pt x="0" y="32"/>
                    <a:pt x="1" y="2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2"/>
                    <a:pt x="7" y="0"/>
                    <a:pt x="9" y="2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2409">
              <a:extLst>
                <a:ext uri="{FF2B5EF4-FFF2-40B4-BE49-F238E27FC236}">
                  <a16:creationId xmlns:a16="http://schemas.microsoft.com/office/drawing/2014/main" id="{7A20FEA6-F3B6-B8EC-E08F-2C58E43C218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69348" y="6073346"/>
              <a:ext cx="230981" cy="250031"/>
            </a:xfrm>
            <a:custGeom>
              <a:avLst/>
              <a:gdLst>
                <a:gd name="T0" fmla="*/ 36 w 82"/>
                <a:gd name="T1" fmla="*/ 84 h 89"/>
                <a:gd name="T2" fmla="*/ 74 w 82"/>
                <a:gd name="T3" fmla="*/ 37 h 89"/>
                <a:gd name="T4" fmla="*/ 82 w 82"/>
                <a:gd name="T5" fmla="*/ 27 h 89"/>
                <a:gd name="T6" fmla="*/ 69 w 82"/>
                <a:gd name="T7" fmla="*/ 16 h 89"/>
                <a:gd name="T8" fmla="*/ 62 w 82"/>
                <a:gd name="T9" fmla="*/ 11 h 89"/>
                <a:gd name="T10" fmla="*/ 49 w 82"/>
                <a:gd name="T11" fmla="*/ 0 h 89"/>
                <a:gd name="T12" fmla="*/ 41 w 82"/>
                <a:gd name="T13" fmla="*/ 10 h 89"/>
                <a:gd name="T14" fmla="*/ 3 w 82"/>
                <a:gd name="T15" fmla="*/ 57 h 89"/>
                <a:gd name="T16" fmla="*/ 8 w 82"/>
                <a:gd name="T17" fmla="*/ 78 h 89"/>
                <a:gd name="T18" fmla="*/ 15 w 82"/>
                <a:gd name="T19" fmla="*/ 84 h 89"/>
                <a:gd name="T20" fmla="*/ 36 w 82"/>
                <a:gd name="T2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89">
                  <a:moveTo>
                    <a:pt x="36" y="84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0" y="64"/>
                    <a:pt x="2" y="73"/>
                    <a:pt x="8" y="78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21" y="89"/>
                    <a:pt x="30" y="89"/>
                    <a:pt x="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410">
              <a:extLst>
                <a:ext uri="{FF2B5EF4-FFF2-40B4-BE49-F238E27FC236}">
                  <a16:creationId xmlns:a16="http://schemas.microsoft.com/office/drawing/2014/main" id="{DEC0EE75-9977-F8B1-C60A-CFFAA1E9158C}"/>
                </a:ext>
              </a:extLst>
            </p:cNvPr>
            <p:cNvSpPr>
              <a:spLocks/>
            </p:cNvSpPr>
            <p:nvPr/>
          </p:nvSpPr>
          <p:spPr bwMode="gray">
            <a:xfrm>
              <a:off x="3221749" y="6011433"/>
              <a:ext cx="129779" cy="121444"/>
            </a:xfrm>
            <a:custGeom>
              <a:avLst/>
              <a:gdLst>
                <a:gd name="T0" fmla="*/ 0 w 46"/>
                <a:gd name="T1" fmla="*/ 15 h 43"/>
                <a:gd name="T2" fmla="*/ 9 w 46"/>
                <a:gd name="T3" fmla="*/ 22 h 43"/>
                <a:gd name="T4" fmla="*/ 26 w 46"/>
                <a:gd name="T5" fmla="*/ 36 h 43"/>
                <a:gd name="T6" fmla="*/ 34 w 46"/>
                <a:gd name="T7" fmla="*/ 43 h 43"/>
                <a:gd name="T8" fmla="*/ 42 w 46"/>
                <a:gd name="T9" fmla="*/ 33 h 43"/>
                <a:gd name="T10" fmla="*/ 40 w 46"/>
                <a:gd name="T11" fmla="*/ 18 h 43"/>
                <a:gd name="T12" fmla="*/ 23 w 46"/>
                <a:gd name="T13" fmla="*/ 4 h 43"/>
                <a:gd name="T14" fmla="*/ 8 w 46"/>
                <a:gd name="T15" fmla="*/ 5 h 43"/>
                <a:gd name="T16" fmla="*/ 0 w 46"/>
                <a:gd name="T17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3">
                  <a:moveTo>
                    <a:pt x="0" y="15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6" y="28"/>
                    <a:pt x="45" y="21"/>
                    <a:pt x="40" y="1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0"/>
                    <a:pt x="12" y="1"/>
                    <a:pt x="8" y="5"/>
                  </a:cubicBez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411">
              <a:extLst>
                <a:ext uri="{FF2B5EF4-FFF2-40B4-BE49-F238E27FC236}">
                  <a16:creationId xmlns:a16="http://schemas.microsoft.com/office/drawing/2014/main" id="{4E5E5BCE-6636-373B-ECC6-FE8EAFD848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1229" y="6388862"/>
              <a:ext cx="132160" cy="103585"/>
            </a:xfrm>
            <a:custGeom>
              <a:avLst/>
              <a:gdLst>
                <a:gd name="T0" fmla="*/ 45 w 47"/>
                <a:gd name="T1" fmla="*/ 13 h 37"/>
                <a:gd name="T2" fmla="*/ 24 w 47"/>
                <a:gd name="T3" fmla="*/ 34 h 37"/>
                <a:gd name="T4" fmla="*/ 13 w 47"/>
                <a:gd name="T5" fmla="*/ 34 h 37"/>
                <a:gd name="T6" fmla="*/ 3 w 47"/>
                <a:gd name="T7" fmla="*/ 24 h 37"/>
                <a:gd name="T8" fmla="*/ 3 w 47"/>
                <a:gd name="T9" fmla="*/ 13 h 37"/>
                <a:gd name="T10" fmla="*/ 13 w 47"/>
                <a:gd name="T11" fmla="*/ 13 h 37"/>
                <a:gd name="T12" fmla="*/ 19 w 47"/>
                <a:gd name="T13" fmla="*/ 18 h 37"/>
                <a:gd name="T14" fmla="*/ 34 w 47"/>
                <a:gd name="T15" fmla="*/ 3 h 37"/>
                <a:gd name="T16" fmla="*/ 45 w 47"/>
                <a:gd name="T17" fmla="*/ 3 h 37"/>
                <a:gd name="T18" fmla="*/ 45 w 47"/>
                <a:gd name="T19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37">
                  <a:moveTo>
                    <a:pt x="45" y="13"/>
                  </a:moveTo>
                  <a:cubicBezTo>
                    <a:pt x="24" y="34"/>
                    <a:pt x="24" y="34"/>
                    <a:pt x="24" y="34"/>
                  </a:cubicBezTo>
                  <a:cubicBezTo>
                    <a:pt x="21" y="37"/>
                    <a:pt x="16" y="37"/>
                    <a:pt x="13" y="3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1"/>
                    <a:pt x="0" y="16"/>
                    <a:pt x="3" y="13"/>
                  </a:cubicBezTo>
                  <a:cubicBezTo>
                    <a:pt x="6" y="10"/>
                    <a:pt x="10" y="10"/>
                    <a:pt x="13" y="1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7" y="0"/>
                    <a:pt x="42" y="0"/>
                    <a:pt x="45" y="3"/>
                  </a:cubicBezTo>
                  <a:cubicBezTo>
                    <a:pt x="47" y="6"/>
                    <a:pt x="47" y="10"/>
                    <a:pt x="4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412">
              <a:extLst>
                <a:ext uri="{FF2B5EF4-FFF2-40B4-BE49-F238E27FC236}">
                  <a16:creationId xmlns:a16="http://schemas.microsoft.com/office/drawing/2014/main" id="{24529E6B-44B8-B6C9-D8D6-FC5AF54319A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5029" y="6011433"/>
              <a:ext cx="406004" cy="542925"/>
            </a:xfrm>
            <a:custGeom>
              <a:avLst/>
              <a:gdLst>
                <a:gd name="T0" fmla="*/ 144 w 144"/>
                <a:gd name="T1" fmla="*/ 151 h 193"/>
                <a:gd name="T2" fmla="*/ 144 w 144"/>
                <a:gd name="T3" fmla="*/ 108 h 193"/>
                <a:gd name="T4" fmla="*/ 139 w 144"/>
                <a:gd name="T5" fmla="*/ 114 h 193"/>
                <a:gd name="T6" fmla="*/ 137 w 144"/>
                <a:gd name="T7" fmla="*/ 116 h 193"/>
                <a:gd name="T8" fmla="*/ 132 w 144"/>
                <a:gd name="T9" fmla="*/ 119 h 193"/>
                <a:gd name="T10" fmla="*/ 132 w 144"/>
                <a:gd name="T11" fmla="*/ 130 h 193"/>
                <a:gd name="T12" fmla="*/ 132 w 144"/>
                <a:gd name="T13" fmla="*/ 150 h 193"/>
                <a:gd name="T14" fmla="*/ 103 w 144"/>
                <a:gd name="T15" fmla="*/ 150 h 193"/>
                <a:gd name="T16" fmla="*/ 103 w 144"/>
                <a:gd name="T17" fmla="*/ 180 h 193"/>
                <a:gd name="T18" fmla="*/ 103 w 144"/>
                <a:gd name="T19" fmla="*/ 180 h 193"/>
                <a:gd name="T20" fmla="*/ 103 w 144"/>
                <a:gd name="T21" fmla="*/ 180 h 193"/>
                <a:gd name="T22" fmla="*/ 93 w 144"/>
                <a:gd name="T23" fmla="*/ 180 h 193"/>
                <a:gd name="T24" fmla="*/ 51 w 144"/>
                <a:gd name="T25" fmla="*/ 180 h 193"/>
                <a:gd name="T26" fmla="*/ 26 w 144"/>
                <a:gd name="T27" fmla="*/ 180 h 193"/>
                <a:gd name="T28" fmla="*/ 11 w 144"/>
                <a:gd name="T29" fmla="*/ 166 h 193"/>
                <a:gd name="T30" fmla="*/ 11 w 144"/>
                <a:gd name="T31" fmla="*/ 27 h 193"/>
                <a:gd name="T32" fmla="*/ 16 w 144"/>
                <a:gd name="T33" fmla="*/ 17 h 193"/>
                <a:gd name="T34" fmla="*/ 26 w 144"/>
                <a:gd name="T35" fmla="*/ 12 h 193"/>
                <a:gd name="T36" fmla="*/ 117 w 144"/>
                <a:gd name="T37" fmla="*/ 12 h 193"/>
                <a:gd name="T38" fmla="*/ 128 w 144"/>
                <a:gd name="T39" fmla="*/ 17 h 193"/>
                <a:gd name="T40" fmla="*/ 130 w 144"/>
                <a:gd name="T41" fmla="*/ 20 h 193"/>
                <a:gd name="T42" fmla="*/ 138 w 144"/>
                <a:gd name="T43" fmla="*/ 9 h 193"/>
                <a:gd name="T44" fmla="*/ 137 w 144"/>
                <a:gd name="T45" fmla="*/ 7 h 193"/>
                <a:gd name="T46" fmla="*/ 119 w 144"/>
                <a:gd name="T47" fmla="*/ 0 h 193"/>
                <a:gd name="T48" fmla="*/ 119 w 144"/>
                <a:gd name="T49" fmla="*/ 0 h 193"/>
                <a:gd name="T50" fmla="*/ 25 w 144"/>
                <a:gd name="T51" fmla="*/ 0 h 193"/>
                <a:gd name="T52" fmla="*/ 25 w 144"/>
                <a:gd name="T53" fmla="*/ 0 h 193"/>
                <a:gd name="T54" fmla="*/ 7 w 144"/>
                <a:gd name="T55" fmla="*/ 7 h 193"/>
                <a:gd name="T56" fmla="*/ 0 w 144"/>
                <a:gd name="T57" fmla="*/ 25 h 193"/>
                <a:gd name="T58" fmla="*/ 0 w 144"/>
                <a:gd name="T59" fmla="*/ 167 h 193"/>
                <a:gd name="T60" fmla="*/ 25 w 144"/>
                <a:gd name="T61" fmla="*/ 193 h 193"/>
                <a:gd name="T62" fmla="*/ 50 w 144"/>
                <a:gd name="T63" fmla="*/ 193 h 193"/>
                <a:gd name="T64" fmla="*/ 93 w 144"/>
                <a:gd name="T65" fmla="*/ 193 h 193"/>
                <a:gd name="T66" fmla="*/ 103 w 144"/>
                <a:gd name="T67" fmla="*/ 193 h 193"/>
                <a:gd name="T68" fmla="*/ 111 w 144"/>
                <a:gd name="T69" fmla="*/ 190 h 193"/>
                <a:gd name="T70" fmla="*/ 141 w 144"/>
                <a:gd name="T71" fmla="*/ 159 h 193"/>
                <a:gd name="T72" fmla="*/ 144 w 144"/>
                <a:gd name="T73" fmla="*/ 153 h 193"/>
                <a:gd name="T74" fmla="*/ 144 w 144"/>
                <a:gd name="T75" fmla="*/ 15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" h="193">
                  <a:moveTo>
                    <a:pt x="144" y="151"/>
                  </a:moveTo>
                  <a:cubicBezTo>
                    <a:pt x="144" y="108"/>
                    <a:pt x="144" y="108"/>
                    <a:pt x="144" y="108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8" y="115"/>
                    <a:pt x="137" y="116"/>
                  </a:cubicBezTo>
                  <a:cubicBezTo>
                    <a:pt x="136" y="117"/>
                    <a:pt x="134" y="118"/>
                    <a:pt x="132" y="119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18" y="180"/>
                    <a:pt x="11" y="174"/>
                    <a:pt x="11" y="16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3"/>
                    <a:pt x="13" y="19"/>
                    <a:pt x="16" y="17"/>
                  </a:cubicBezTo>
                  <a:cubicBezTo>
                    <a:pt x="18" y="14"/>
                    <a:pt x="22" y="12"/>
                    <a:pt x="26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21" y="12"/>
                    <a:pt x="125" y="14"/>
                    <a:pt x="128" y="17"/>
                  </a:cubicBezTo>
                  <a:cubicBezTo>
                    <a:pt x="129" y="18"/>
                    <a:pt x="129" y="18"/>
                    <a:pt x="130" y="2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37" y="8"/>
                    <a:pt x="137" y="7"/>
                  </a:cubicBezTo>
                  <a:cubicBezTo>
                    <a:pt x="132" y="3"/>
                    <a:pt x="126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2" y="3"/>
                    <a:pt x="7" y="7"/>
                  </a:cubicBezTo>
                  <a:cubicBezTo>
                    <a:pt x="2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1" y="193"/>
                    <a:pt x="25" y="193"/>
                  </a:cubicBezTo>
                  <a:cubicBezTo>
                    <a:pt x="50" y="193"/>
                    <a:pt x="50" y="193"/>
                    <a:pt x="50" y="193"/>
                  </a:cubicBezTo>
                  <a:cubicBezTo>
                    <a:pt x="93" y="193"/>
                    <a:pt x="93" y="193"/>
                    <a:pt x="93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6" y="193"/>
                    <a:pt x="109" y="192"/>
                    <a:pt x="111" y="190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43" y="158"/>
                    <a:pt x="144" y="155"/>
                    <a:pt x="144" y="153"/>
                  </a:cubicBezTo>
                  <a:cubicBezTo>
                    <a:pt x="144" y="152"/>
                    <a:pt x="144" y="152"/>
                    <a:pt x="144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2413">
              <a:extLst>
                <a:ext uri="{FF2B5EF4-FFF2-40B4-BE49-F238E27FC236}">
                  <a16:creationId xmlns:a16="http://schemas.microsoft.com/office/drawing/2014/main" id="{3212A9C4-979E-2F24-EB02-8630B53D303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112637"/>
              <a:ext cx="258366" cy="34529"/>
            </a:xfrm>
            <a:custGeom>
              <a:avLst/>
              <a:gdLst>
                <a:gd name="T0" fmla="*/ 90 w 92"/>
                <a:gd name="T1" fmla="*/ 0 h 12"/>
                <a:gd name="T2" fmla="*/ 6 w 92"/>
                <a:gd name="T3" fmla="*/ 0 h 12"/>
                <a:gd name="T4" fmla="*/ 0 w 92"/>
                <a:gd name="T5" fmla="*/ 6 h 12"/>
                <a:gd name="T6" fmla="*/ 6 w 92"/>
                <a:gd name="T7" fmla="*/ 12 h 12"/>
                <a:gd name="T8" fmla="*/ 83 w 92"/>
                <a:gd name="T9" fmla="*/ 12 h 12"/>
                <a:gd name="T10" fmla="*/ 92 w 92"/>
                <a:gd name="T11" fmla="*/ 1 h 12"/>
                <a:gd name="T12" fmla="*/ 90 w 9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0"/>
                    <a:pt x="91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2414">
              <a:extLst>
                <a:ext uri="{FF2B5EF4-FFF2-40B4-BE49-F238E27FC236}">
                  <a16:creationId xmlns:a16="http://schemas.microsoft.com/office/drawing/2014/main" id="{4FBA901A-7ACC-12BE-0A60-6DB5936CA5D8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180502"/>
              <a:ext cx="204788" cy="33338"/>
            </a:xfrm>
            <a:custGeom>
              <a:avLst/>
              <a:gdLst>
                <a:gd name="T0" fmla="*/ 73 w 73"/>
                <a:gd name="T1" fmla="*/ 0 h 12"/>
                <a:gd name="T2" fmla="*/ 6 w 73"/>
                <a:gd name="T3" fmla="*/ 0 h 12"/>
                <a:gd name="T4" fmla="*/ 0 w 73"/>
                <a:gd name="T5" fmla="*/ 6 h 12"/>
                <a:gd name="T6" fmla="*/ 6 w 73"/>
                <a:gd name="T7" fmla="*/ 12 h 12"/>
                <a:gd name="T8" fmla="*/ 63 w 73"/>
                <a:gd name="T9" fmla="*/ 12 h 12"/>
                <a:gd name="T10" fmla="*/ 64 w 73"/>
                <a:gd name="T11" fmla="*/ 12 h 12"/>
                <a:gd name="T12" fmla="*/ 73 w 7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7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2"/>
                    <a:pt x="64" y="12"/>
                    <a:pt x="64" y="12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415">
              <a:extLst>
                <a:ext uri="{FF2B5EF4-FFF2-40B4-BE49-F238E27FC236}">
                  <a16:creationId xmlns:a16="http://schemas.microsoft.com/office/drawing/2014/main" id="{1449885C-3E21-0285-21F2-588EC17CE4B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248368"/>
              <a:ext cx="169069" cy="33338"/>
            </a:xfrm>
            <a:custGeom>
              <a:avLst/>
              <a:gdLst>
                <a:gd name="T0" fmla="*/ 60 w 60"/>
                <a:gd name="T1" fmla="*/ 6 h 12"/>
                <a:gd name="T2" fmla="*/ 60 w 60"/>
                <a:gd name="T3" fmla="*/ 0 h 12"/>
                <a:gd name="T4" fmla="*/ 6 w 60"/>
                <a:gd name="T5" fmla="*/ 0 h 12"/>
                <a:gd name="T6" fmla="*/ 0 w 60"/>
                <a:gd name="T7" fmla="*/ 6 h 12"/>
                <a:gd name="T8" fmla="*/ 6 w 60"/>
                <a:gd name="T9" fmla="*/ 12 h 12"/>
                <a:gd name="T10" fmla="*/ 51 w 60"/>
                <a:gd name="T11" fmla="*/ 12 h 12"/>
                <a:gd name="T12" fmla="*/ 60 w 6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60" y="6"/>
                  </a:moveTo>
                  <a:cubicBezTo>
                    <a:pt x="60" y="4"/>
                    <a:pt x="59" y="2"/>
                    <a:pt x="6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3" y="9"/>
                    <a:pt x="56" y="7"/>
                    <a:pt x="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416">
              <a:extLst>
                <a:ext uri="{FF2B5EF4-FFF2-40B4-BE49-F238E27FC236}">
                  <a16:creationId xmlns:a16="http://schemas.microsoft.com/office/drawing/2014/main" id="{08B2905F-35B6-C3CD-200E-32296F3D0484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315043"/>
              <a:ext cx="134541" cy="36910"/>
            </a:xfrm>
            <a:custGeom>
              <a:avLst/>
              <a:gdLst>
                <a:gd name="T0" fmla="*/ 6 w 48"/>
                <a:gd name="T1" fmla="*/ 0 h 13"/>
                <a:gd name="T2" fmla="*/ 0 w 48"/>
                <a:gd name="T3" fmla="*/ 7 h 13"/>
                <a:gd name="T4" fmla="*/ 6 w 48"/>
                <a:gd name="T5" fmla="*/ 13 h 13"/>
                <a:gd name="T6" fmla="*/ 46 w 48"/>
                <a:gd name="T7" fmla="*/ 13 h 13"/>
                <a:gd name="T8" fmla="*/ 48 w 48"/>
                <a:gd name="T9" fmla="*/ 0 h 13"/>
                <a:gd name="T10" fmla="*/ 6 w 4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3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3" name="Gruppieren 14">
            <a:extLst>
              <a:ext uri="{FF2B5EF4-FFF2-40B4-BE49-F238E27FC236}">
                <a16:creationId xmlns:a16="http://schemas.microsoft.com/office/drawing/2014/main" id="{C841C448-0CD1-78DA-B61F-6C98A174CCEF}"/>
              </a:ext>
            </a:extLst>
          </p:cNvPr>
          <p:cNvGrpSpPr/>
          <p:nvPr/>
        </p:nvGrpSpPr>
        <p:grpSpPr bwMode="gray">
          <a:xfrm>
            <a:off x="2006772" y="2763035"/>
            <a:ext cx="476250" cy="540544"/>
            <a:chOff x="3288291" y="5782831"/>
            <a:chExt cx="476250" cy="540544"/>
          </a:xfrm>
          <a:solidFill>
            <a:schemeClr val="accent2"/>
          </a:solidFill>
        </p:grpSpPr>
        <p:sp>
          <p:nvSpPr>
            <p:cNvPr id="84" name="Freeform 2425">
              <a:extLst>
                <a:ext uri="{FF2B5EF4-FFF2-40B4-BE49-F238E27FC236}">
                  <a16:creationId xmlns:a16="http://schemas.microsoft.com/office/drawing/2014/main" id="{B6689FE7-5914-92BF-0798-0B04E5468061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8291" y="5782831"/>
              <a:ext cx="476250" cy="101204"/>
            </a:xfrm>
            <a:custGeom>
              <a:avLst/>
              <a:gdLst>
                <a:gd name="T0" fmla="*/ 157 w 169"/>
                <a:gd name="T1" fmla="*/ 12 h 36"/>
                <a:gd name="T2" fmla="*/ 108 w 169"/>
                <a:gd name="T3" fmla="*/ 12 h 36"/>
                <a:gd name="T4" fmla="*/ 96 w 169"/>
                <a:gd name="T5" fmla="*/ 0 h 36"/>
                <a:gd name="T6" fmla="*/ 72 w 169"/>
                <a:gd name="T7" fmla="*/ 0 h 36"/>
                <a:gd name="T8" fmla="*/ 60 w 169"/>
                <a:gd name="T9" fmla="*/ 12 h 36"/>
                <a:gd name="T10" fmla="*/ 12 w 169"/>
                <a:gd name="T11" fmla="*/ 12 h 36"/>
                <a:gd name="T12" fmla="*/ 0 w 169"/>
                <a:gd name="T13" fmla="*/ 24 h 36"/>
                <a:gd name="T14" fmla="*/ 12 w 169"/>
                <a:gd name="T15" fmla="*/ 36 h 36"/>
                <a:gd name="T16" fmla="*/ 157 w 169"/>
                <a:gd name="T17" fmla="*/ 36 h 36"/>
                <a:gd name="T18" fmla="*/ 169 w 169"/>
                <a:gd name="T19" fmla="*/ 24 h 36"/>
                <a:gd name="T20" fmla="*/ 157 w 169"/>
                <a:gd name="T21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36">
                  <a:moveTo>
                    <a:pt x="157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5"/>
                    <a:pt x="103" y="0"/>
                    <a:pt x="9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0" y="5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17"/>
                    <a:pt x="0" y="24"/>
                  </a:cubicBezTo>
                  <a:cubicBezTo>
                    <a:pt x="0" y="31"/>
                    <a:pt x="5" y="36"/>
                    <a:pt x="12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63" y="36"/>
                    <a:pt x="169" y="31"/>
                    <a:pt x="169" y="24"/>
                  </a:cubicBezTo>
                  <a:cubicBezTo>
                    <a:pt x="169" y="17"/>
                    <a:pt x="163" y="12"/>
                    <a:pt x="1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426">
              <a:extLst>
                <a:ext uri="{FF2B5EF4-FFF2-40B4-BE49-F238E27FC236}">
                  <a16:creationId xmlns:a16="http://schemas.microsoft.com/office/drawing/2014/main" id="{FC906FCE-E579-6E27-61FF-B08779B2263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19248" y="5911419"/>
              <a:ext cx="410766" cy="411956"/>
            </a:xfrm>
            <a:custGeom>
              <a:avLst/>
              <a:gdLst>
                <a:gd name="T0" fmla="*/ 0 w 146"/>
                <a:gd name="T1" fmla="*/ 0 h 146"/>
                <a:gd name="T2" fmla="*/ 0 w 146"/>
                <a:gd name="T3" fmla="*/ 119 h 146"/>
                <a:gd name="T4" fmla="*/ 28 w 146"/>
                <a:gd name="T5" fmla="*/ 146 h 146"/>
                <a:gd name="T6" fmla="*/ 119 w 146"/>
                <a:gd name="T7" fmla="*/ 146 h 146"/>
                <a:gd name="T8" fmla="*/ 146 w 146"/>
                <a:gd name="T9" fmla="*/ 119 h 146"/>
                <a:gd name="T10" fmla="*/ 146 w 146"/>
                <a:gd name="T11" fmla="*/ 0 h 146"/>
                <a:gd name="T12" fmla="*/ 0 w 146"/>
                <a:gd name="T13" fmla="*/ 0 h 146"/>
                <a:gd name="T14" fmla="*/ 41 w 146"/>
                <a:gd name="T15" fmla="*/ 111 h 146"/>
                <a:gd name="T16" fmla="*/ 34 w 146"/>
                <a:gd name="T17" fmla="*/ 119 h 146"/>
                <a:gd name="T18" fmla="*/ 26 w 146"/>
                <a:gd name="T19" fmla="*/ 111 h 146"/>
                <a:gd name="T20" fmla="*/ 26 w 146"/>
                <a:gd name="T21" fmla="*/ 37 h 146"/>
                <a:gd name="T22" fmla="*/ 34 w 146"/>
                <a:gd name="T23" fmla="*/ 30 h 146"/>
                <a:gd name="T24" fmla="*/ 41 w 146"/>
                <a:gd name="T25" fmla="*/ 37 h 146"/>
                <a:gd name="T26" fmla="*/ 41 w 146"/>
                <a:gd name="T27" fmla="*/ 111 h 146"/>
                <a:gd name="T28" fmla="*/ 81 w 146"/>
                <a:gd name="T29" fmla="*/ 111 h 146"/>
                <a:gd name="T30" fmla="*/ 73 w 146"/>
                <a:gd name="T31" fmla="*/ 119 h 146"/>
                <a:gd name="T32" fmla="*/ 66 w 146"/>
                <a:gd name="T33" fmla="*/ 111 h 146"/>
                <a:gd name="T34" fmla="*/ 66 w 146"/>
                <a:gd name="T35" fmla="*/ 37 h 146"/>
                <a:gd name="T36" fmla="*/ 73 w 146"/>
                <a:gd name="T37" fmla="*/ 30 h 146"/>
                <a:gd name="T38" fmla="*/ 81 w 146"/>
                <a:gd name="T39" fmla="*/ 37 h 146"/>
                <a:gd name="T40" fmla="*/ 81 w 146"/>
                <a:gd name="T41" fmla="*/ 111 h 146"/>
                <a:gd name="T42" fmla="*/ 121 w 146"/>
                <a:gd name="T43" fmla="*/ 111 h 146"/>
                <a:gd name="T44" fmla="*/ 113 w 146"/>
                <a:gd name="T45" fmla="*/ 119 h 146"/>
                <a:gd name="T46" fmla="*/ 105 w 146"/>
                <a:gd name="T47" fmla="*/ 111 h 146"/>
                <a:gd name="T48" fmla="*/ 105 w 146"/>
                <a:gd name="T49" fmla="*/ 37 h 146"/>
                <a:gd name="T50" fmla="*/ 113 w 146"/>
                <a:gd name="T51" fmla="*/ 30 h 146"/>
                <a:gd name="T52" fmla="*/ 121 w 146"/>
                <a:gd name="T53" fmla="*/ 37 h 146"/>
                <a:gd name="T54" fmla="*/ 121 w 146"/>
                <a:gd name="T55" fmla="*/ 11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46">
                  <a:moveTo>
                    <a:pt x="0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34"/>
                    <a:pt x="13" y="146"/>
                    <a:pt x="28" y="146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34" y="146"/>
                    <a:pt x="146" y="134"/>
                    <a:pt x="146" y="119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0" y="0"/>
                  </a:lnTo>
                  <a:close/>
                  <a:moveTo>
                    <a:pt x="41" y="111"/>
                  </a:moveTo>
                  <a:cubicBezTo>
                    <a:pt x="41" y="115"/>
                    <a:pt x="38" y="119"/>
                    <a:pt x="34" y="119"/>
                  </a:cubicBezTo>
                  <a:cubicBezTo>
                    <a:pt x="29" y="119"/>
                    <a:pt x="26" y="115"/>
                    <a:pt x="26" y="111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3"/>
                    <a:pt x="29" y="30"/>
                    <a:pt x="34" y="30"/>
                  </a:cubicBezTo>
                  <a:cubicBezTo>
                    <a:pt x="38" y="30"/>
                    <a:pt x="41" y="33"/>
                    <a:pt x="41" y="37"/>
                  </a:cubicBezTo>
                  <a:lnTo>
                    <a:pt x="41" y="111"/>
                  </a:lnTo>
                  <a:close/>
                  <a:moveTo>
                    <a:pt x="81" y="111"/>
                  </a:moveTo>
                  <a:cubicBezTo>
                    <a:pt x="81" y="115"/>
                    <a:pt x="78" y="119"/>
                    <a:pt x="73" y="119"/>
                  </a:cubicBezTo>
                  <a:cubicBezTo>
                    <a:pt x="69" y="119"/>
                    <a:pt x="66" y="115"/>
                    <a:pt x="66" y="111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3"/>
                    <a:pt x="69" y="30"/>
                    <a:pt x="73" y="30"/>
                  </a:cubicBezTo>
                  <a:cubicBezTo>
                    <a:pt x="78" y="30"/>
                    <a:pt x="81" y="33"/>
                    <a:pt x="81" y="37"/>
                  </a:cubicBezTo>
                  <a:lnTo>
                    <a:pt x="81" y="111"/>
                  </a:lnTo>
                  <a:close/>
                  <a:moveTo>
                    <a:pt x="121" y="111"/>
                  </a:moveTo>
                  <a:cubicBezTo>
                    <a:pt x="121" y="115"/>
                    <a:pt x="117" y="119"/>
                    <a:pt x="113" y="119"/>
                  </a:cubicBezTo>
                  <a:cubicBezTo>
                    <a:pt x="109" y="119"/>
                    <a:pt x="105" y="115"/>
                    <a:pt x="105" y="111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3"/>
                    <a:pt x="109" y="30"/>
                    <a:pt x="113" y="30"/>
                  </a:cubicBezTo>
                  <a:cubicBezTo>
                    <a:pt x="117" y="30"/>
                    <a:pt x="121" y="33"/>
                    <a:pt x="121" y="37"/>
                  </a:cubicBezTo>
                  <a:lnTo>
                    <a:pt x="12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6" name="Gruppieren 15">
            <a:extLst>
              <a:ext uri="{FF2B5EF4-FFF2-40B4-BE49-F238E27FC236}">
                <a16:creationId xmlns:a16="http://schemas.microsoft.com/office/drawing/2014/main" id="{776EBD2B-C788-ACD1-3EFE-6AE1C6699463}"/>
              </a:ext>
            </a:extLst>
          </p:cNvPr>
          <p:cNvGrpSpPr/>
          <p:nvPr/>
        </p:nvGrpSpPr>
        <p:grpSpPr bwMode="gray">
          <a:xfrm>
            <a:off x="3228922" y="2812446"/>
            <a:ext cx="542925" cy="441722"/>
            <a:chOff x="5119842" y="5965869"/>
            <a:chExt cx="542925" cy="441722"/>
          </a:xfrm>
          <a:solidFill>
            <a:schemeClr val="accent2"/>
          </a:solidFill>
        </p:grpSpPr>
        <p:sp>
          <p:nvSpPr>
            <p:cNvPr id="87" name="Freeform 2441">
              <a:extLst>
                <a:ext uri="{FF2B5EF4-FFF2-40B4-BE49-F238E27FC236}">
                  <a16:creationId xmlns:a16="http://schemas.microsoft.com/office/drawing/2014/main" id="{8C92559E-9581-7F7B-A3BA-6DF7A8A607A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19842" y="5965869"/>
              <a:ext cx="542925" cy="441722"/>
            </a:xfrm>
            <a:custGeom>
              <a:avLst/>
              <a:gdLst>
                <a:gd name="T0" fmla="*/ 182 w 193"/>
                <a:gd name="T1" fmla="*/ 0 h 157"/>
                <a:gd name="T2" fmla="*/ 11 w 193"/>
                <a:gd name="T3" fmla="*/ 0 h 157"/>
                <a:gd name="T4" fmla="*/ 0 w 193"/>
                <a:gd name="T5" fmla="*/ 11 h 157"/>
                <a:gd name="T6" fmla="*/ 0 w 193"/>
                <a:gd name="T7" fmla="*/ 146 h 157"/>
                <a:gd name="T8" fmla="*/ 11 w 193"/>
                <a:gd name="T9" fmla="*/ 157 h 157"/>
                <a:gd name="T10" fmla="*/ 182 w 193"/>
                <a:gd name="T11" fmla="*/ 157 h 157"/>
                <a:gd name="T12" fmla="*/ 193 w 193"/>
                <a:gd name="T13" fmla="*/ 146 h 157"/>
                <a:gd name="T14" fmla="*/ 193 w 193"/>
                <a:gd name="T15" fmla="*/ 11 h 157"/>
                <a:gd name="T16" fmla="*/ 182 w 193"/>
                <a:gd name="T17" fmla="*/ 0 h 157"/>
                <a:gd name="T18" fmla="*/ 12 w 193"/>
                <a:gd name="T19" fmla="*/ 8 h 157"/>
                <a:gd name="T20" fmla="*/ 22 w 193"/>
                <a:gd name="T21" fmla="*/ 8 h 157"/>
                <a:gd name="T22" fmla="*/ 22 w 193"/>
                <a:gd name="T23" fmla="*/ 17 h 157"/>
                <a:gd name="T24" fmla="*/ 12 w 193"/>
                <a:gd name="T25" fmla="*/ 17 h 157"/>
                <a:gd name="T26" fmla="*/ 12 w 193"/>
                <a:gd name="T27" fmla="*/ 8 h 157"/>
                <a:gd name="T28" fmla="*/ 181 w 193"/>
                <a:gd name="T29" fmla="*/ 145 h 157"/>
                <a:gd name="T30" fmla="*/ 12 w 193"/>
                <a:gd name="T31" fmla="*/ 145 h 157"/>
                <a:gd name="T32" fmla="*/ 12 w 193"/>
                <a:gd name="T33" fmla="*/ 24 h 157"/>
                <a:gd name="T34" fmla="*/ 181 w 193"/>
                <a:gd name="T35" fmla="*/ 24 h 157"/>
                <a:gd name="T36" fmla="*/ 181 w 193"/>
                <a:gd name="T37" fmla="*/ 145 h 157"/>
                <a:gd name="T38" fmla="*/ 181 w 193"/>
                <a:gd name="T39" fmla="*/ 17 h 157"/>
                <a:gd name="T40" fmla="*/ 133 w 193"/>
                <a:gd name="T41" fmla="*/ 17 h 157"/>
                <a:gd name="T42" fmla="*/ 133 w 193"/>
                <a:gd name="T43" fmla="*/ 8 h 157"/>
                <a:gd name="T44" fmla="*/ 181 w 193"/>
                <a:gd name="T45" fmla="*/ 8 h 157"/>
                <a:gd name="T46" fmla="*/ 181 w 193"/>
                <a:gd name="T47" fmla="*/ 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15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2"/>
                    <a:pt x="5" y="157"/>
                    <a:pt x="11" y="157"/>
                  </a:cubicBezTo>
                  <a:cubicBezTo>
                    <a:pt x="182" y="157"/>
                    <a:pt x="182" y="157"/>
                    <a:pt x="182" y="157"/>
                  </a:cubicBezTo>
                  <a:cubicBezTo>
                    <a:pt x="188" y="157"/>
                    <a:pt x="193" y="152"/>
                    <a:pt x="193" y="146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5"/>
                    <a:pt x="188" y="0"/>
                    <a:pt x="182" y="0"/>
                  </a:cubicBezTo>
                  <a:close/>
                  <a:moveTo>
                    <a:pt x="1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8"/>
                  </a:lnTo>
                  <a:close/>
                  <a:moveTo>
                    <a:pt x="181" y="145"/>
                  </a:moveTo>
                  <a:cubicBezTo>
                    <a:pt x="12" y="145"/>
                    <a:pt x="12" y="145"/>
                    <a:pt x="12" y="14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1" y="24"/>
                    <a:pt x="181" y="24"/>
                    <a:pt x="181" y="24"/>
                  </a:cubicBezTo>
                  <a:lnTo>
                    <a:pt x="181" y="145"/>
                  </a:lnTo>
                  <a:close/>
                  <a:moveTo>
                    <a:pt x="181" y="17"/>
                  </a:moveTo>
                  <a:cubicBezTo>
                    <a:pt x="133" y="17"/>
                    <a:pt x="133" y="17"/>
                    <a:pt x="133" y="17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81" y="8"/>
                    <a:pt x="181" y="8"/>
                    <a:pt x="181" y="8"/>
                  </a:cubicBezTo>
                  <a:lnTo>
                    <a:pt x="18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442">
              <a:extLst>
                <a:ext uri="{FF2B5EF4-FFF2-40B4-BE49-F238E27FC236}">
                  <a16:creationId xmlns:a16="http://schemas.microsoft.com/office/drawing/2014/main" id="{C7856D9B-93A9-09C7-391D-4991EA8470C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8456" y="6115888"/>
              <a:ext cx="119063" cy="141684"/>
            </a:xfrm>
            <a:custGeom>
              <a:avLst/>
              <a:gdLst>
                <a:gd name="T0" fmla="*/ 27 w 42"/>
                <a:gd name="T1" fmla="*/ 25 h 50"/>
                <a:gd name="T2" fmla="*/ 0 w 42"/>
                <a:gd name="T3" fmla="*/ 12 h 50"/>
                <a:gd name="T4" fmla="*/ 0 w 42"/>
                <a:gd name="T5" fmla="*/ 0 h 50"/>
                <a:gd name="T6" fmla="*/ 39 w 42"/>
                <a:gd name="T7" fmla="*/ 20 h 50"/>
                <a:gd name="T8" fmla="*/ 42 w 42"/>
                <a:gd name="T9" fmla="*/ 25 h 50"/>
                <a:gd name="T10" fmla="*/ 39 w 42"/>
                <a:gd name="T11" fmla="*/ 31 h 50"/>
                <a:gd name="T12" fmla="*/ 0 w 42"/>
                <a:gd name="T13" fmla="*/ 50 h 50"/>
                <a:gd name="T14" fmla="*/ 0 w 42"/>
                <a:gd name="T15" fmla="*/ 39 h 50"/>
                <a:gd name="T16" fmla="*/ 27 w 42"/>
                <a:gd name="T1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0">
                  <a:moveTo>
                    <a:pt x="27" y="25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1"/>
                    <a:pt x="42" y="23"/>
                    <a:pt x="42" y="25"/>
                  </a:cubicBezTo>
                  <a:cubicBezTo>
                    <a:pt x="42" y="28"/>
                    <a:pt x="41" y="30"/>
                    <a:pt x="39" y="3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27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2443">
              <a:extLst>
                <a:ext uri="{FF2B5EF4-FFF2-40B4-BE49-F238E27FC236}">
                  <a16:creationId xmlns:a16="http://schemas.microsoft.com/office/drawing/2014/main" id="{EE159387-D3C9-5CB7-7255-3E1E02E65B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2490" y="6099219"/>
              <a:ext cx="97631" cy="175022"/>
            </a:xfrm>
            <a:custGeom>
              <a:avLst/>
              <a:gdLst>
                <a:gd name="T0" fmla="*/ 54 w 82"/>
                <a:gd name="T1" fmla="*/ 0 h 147"/>
                <a:gd name="T2" fmla="*/ 0 w 82"/>
                <a:gd name="T3" fmla="*/ 147 h 147"/>
                <a:gd name="T4" fmla="*/ 28 w 82"/>
                <a:gd name="T5" fmla="*/ 147 h 147"/>
                <a:gd name="T6" fmla="*/ 82 w 82"/>
                <a:gd name="T7" fmla="*/ 0 h 147"/>
                <a:gd name="T8" fmla="*/ 54 w 82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7">
                  <a:moveTo>
                    <a:pt x="54" y="0"/>
                  </a:moveTo>
                  <a:lnTo>
                    <a:pt x="0" y="147"/>
                  </a:lnTo>
                  <a:lnTo>
                    <a:pt x="28" y="147"/>
                  </a:lnTo>
                  <a:lnTo>
                    <a:pt x="82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444">
              <a:extLst>
                <a:ext uri="{FF2B5EF4-FFF2-40B4-BE49-F238E27FC236}">
                  <a16:creationId xmlns:a16="http://schemas.microsoft.com/office/drawing/2014/main" id="{D92B514D-D8D3-D58A-4FB9-92B7540B0F2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15093" y="6115888"/>
              <a:ext cx="117872" cy="141684"/>
            </a:xfrm>
            <a:custGeom>
              <a:avLst/>
              <a:gdLst>
                <a:gd name="T0" fmla="*/ 15 w 42"/>
                <a:gd name="T1" fmla="*/ 25 h 50"/>
                <a:gd name="T2" fmla="*/ 42 w 42"/>
                <a:gd name="T3" fmla="*/ 12 h 50"/>
                <a:gd name="T4" fmla="*/ 42 w 42"/>
                <a:gd name="T5" fmla="*/ 0 h 50"/>
                <a:gd name="T6" fmla="*/ 3 w 42"/>
                <a:gd name="T7" fmla="*/ 20 h 50"/>
                <a:gd name="T8" fmla="*/ 0 w 42"/>
                <a:gd name="T9" fmla="*/ 25 h 50"/>
                <a:gd name="T10" fmla="*/ 3 w 42"/>
                <a:gd name="T11" fmla="*/ 31 h 50"/>
                <a:gd name="T12" fmla="*/ 42 w 42"/>
                <a:gd name="T13" fmla="*/ 50 h 50"/>
                <a:gd name="T14" fmla="*/ 42 w 42"/>
                <a:gd name="T15" fmla="*/ 39 h 50"/>
                <a:gd name="T16" fmla="*/ 15 w 42"/>
                <a:gd name="T1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0">
                  <a:moveTo>
                    <a:pt x="15" y="25"/>
                  </a:move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3"/>
                    <a:pt x="0" y="25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39"/>
                    <a:pt x="42" y="39"/>
                    <a:pt x="42" y="39"/>
                  </a:cubicBezTo>
                  <a:lnTo>
                    <a:pt x="1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1" name="Gruppieren 6">
            <a:extLst>
              <a:ext uri="{FF2B5EF4-FFF2-40B4-BE49-F238E27FC236}">
                <a16:creationId xmlns:a16="http://schemas.microsoft.com/office/drawing/2014/main" id="{5AF1556E-FD41-5E5F-8597-CECF852DE219}"/>
              </a:ext>
            </a:extLst>
          </p:cNvPr>
          <p:cNvGrpSpPr/>
          <p:nvPr/>
        </p:nvGrpSpPr>
        <p:grpSpPr bwMode="gray">
          <a:xfrm>
            <a:off x="1973434" y="1512521"/>
            <a:ext cx="542926" cy="542925"/>
            <a:chOff x="3016082" y="5756252"/>
            <a:chExt cx="542926" cy="542925"/>
          </a:xfrm>
          <a:solidFill>
            <a:schemeClr val="accent2"/>
          </a:solidFill>
        </p:grpSpPr>
        <p:sp>
          <p:nvSpPr>
            <p:cNvPr id="92" name="Freeform 2449">
              <a:extLst>
                <a:ext uri="{FF2B5EF4-FFF2-40B4-BE49-F238E27FC236}">
                  <a16:creationId xmlns:a16="http://schemas.microsoft.com/office/drawing/2014/main" id="{DB929555-731A-D2DF-0059-7C45127343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22073" y="5756252"/>
              <a:ext cx="236935" cy="236935"/>
            </a:xfrm>
            <a:custGeom>
              <a:avLst/>
              <a:gdLst>
                <a:gd name="T0" fmla="*/ 66 w 84"/>
                <a:gd name="T1" fmla="*/ 36 h 84"/>
                <a:gd name="T2" fmla="*/ 42 w 84"/>
                <a:gd name="T3" fmla="*/ 60 h 84"/>
                <a:gd name="T4" fmla="*/ 30 w 84"/>
                <a:gd name="T5" fmla="*/ 60 h 84"/>
                <a:gd name="T6" fmla="*/ 18 w 84"/>
                <a:gd name="T7" fmla="*/ 48 h 84"/>
                <a:gd name="T8" fmla="*/ 18 w 84"/>
                <a:gd name="T9" fmla="*/ 36 h 84"/>
                <a:gd name="T10" fmla="*/ 30 w 84"/>
                <a:gd name="T11" fmla="*/ 36 h 84"/>
                <a:gd name="T12" fmla="*/ 36 w 84"/>
                <a:gd name="T13" fmla="*/ 42 h 84"/>
                <a:gd name="T14" fmla="*/ 54 w 84"/>
                <a:gd name="T15" fmla="*/ 24 h 84"/>
                <a:gd name="T16" fmla="*/ 66 w 84"/>
                <a:gd name="T17" fmla="*/ 24 h 84"/>
                <a:gd name="T18" fmla="*/ 66 w 84"/>
                <a:gd name="T19" fmla="*/ 36 h 84"/>
                <a:gd name="T20" fmla="*/ 42 w 84"/>
                <a:gd name="T21" fmla="*/ 0 h 84"/>
                <a:gd name="T22" fmla="*/ 0 w 84"/>
                <a:gd name="T23" fmla="*/ 42 h 84"/>
                <a:gd name="T24" fmla="*/ 42 w 84"/>
                <a:gd name="T25" fmla="*/ 84 h 84"/>
                <a:gd name="T26" fmla="*/ 84 w 84"/>
                <a:gd name="T27" fmla="*/ 42 h 84"/>
                <a:gd name="T28" fmla="*/ 42 w 84"/>
                <a:gd name="T2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66" y="36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39" y="63"/>
                    <a:pt x="33" y="63"/>
                    <a:pt x="30" y="6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5" y="45"/>
                    <a:pt x="15" y="40"/>
                    <a:pt x="18" y="36"/>
                  </a:cubicBezTo>
                  <a:cubicBezTo>
                    <a:pt x="21" y="33"/>
                    <a:pt x="27" y="33"/>
                    <a:pt x="30" y="36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7" y="21"/>
                    <a:pt x="62" y="21"/>
                    <a:pt x="66" y="24"/>
                  </a:cubicBezTo>
                  <a:cubicBezTo>
                    <a:pt x="69" y="28"/>
                    <a:pt x="69" y="33"/>
                    <a:pt x="66" y="36"/>
                  </a:cubicBezTo>
                  <a:close/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2450">
              <a:extLst>
                <a:ext uri="{FF2B5EF4-FFF2-40B4-BE49-F238E27FC236}">
                  <a16:creationId xmlns:a16="http://schemas.microsoft.com/office/drawing/2014/main" id="{15A9A04E-A451-DE91-6438-83416DEC3D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6082" y="5756252"/>
              <a:ext cx="407194" cy="542925"/>
            </a:xfrm>
            <a:custGeom>
              <a:avLst/>
              <a:gdLst>
                <a:gd name="T0" fmla="*/ 133 w 145"/>
                <a:gd name="T1" fmla="*/ 150 h 193"/>
                <a:gd name="T2" fmla="*/ 103 w 145"/>
                <a:gd name="T3" fmla="*/ 150 h 193"/>
                <a:gd name="T4" fmla="*/ 103 w 145"/>
                <a:gd name="T5" fmla="*/ 180 h 193"/>
                <a:gd name="T6" fmla="*/ 103 w 145"/>
                <a:gd name="T7" fmla="*/ 180 h 193"/>
                <a:gd name="T8" fmla="*/ 103 w 145"/>
                <a:gd name="T9" fmla="*/ 180 h 193"/>
                <a:gd name="T10" fmla="*/ 93 w 145"/>
                <a:gd name="T11" fmla="*/ 180 h 193"/>
                <a:gd name="T12" fmla="*/ 52 w 145"/>
                <a:gd name="T13" fmla="*/ 180 h 193"/>
                <a:gd name="T14" fmla="*/ 27 w 145"/>
                <a:gd name="T15" fmla="*/ 180 h 193"/>
                <a:gd name="T16" fmla="*/ 12 w 145"/>
                <a:gd name="T17" fmla="*/ 166 h 193"/>
                <a:gd name="T18" fmla="*/ 12 w 145"/>
                <a:gd name="T19" fmla="*/ 27 h 193"/>
                <a:gd name="T20" fmla="*/ 17 w 145"/>
                <a:gd name="T21" fmla="*/ 17 h 193"/>
                <a:gd name="T22" fmla="*/ 27 w 145"/>
                <a:gd name="T23" fmla="*/ 12 h 193"/>
                <a:gd name="T24" fmla="*/ 106 w 145"/>
                <a:gd name="T25" fmla="*/ 12 h 193"/>
                <a:gd name="T26" fmla="*/ 117 w 145"/>
                <a:gd name="T27" fmla="*/ 0 h 193"/>
                <a:gd name="T28" fmla="*/ 26 w 145"/>
                <a:gd name="T29" fmla="*/ 0 h 193"/>
                <a:gd name="T30" fmla="*/ 26 w 145"/>
                <a:gd name="T31" fmla="*/ 0 h 193"/>
                <a:gd name="T32" fmla="*/ 8 w 145"/>
                <a:gd name="T33" fmla="*/ 7 h 193"/>
                <a:gd name="T34" fmla="*/ 0 w 145"/>
                <a:gd name="T35" fmla="*/ 25 h 193"/>
                <a:gd name="T36" fmla="*/ 0 w 145"/>
                <a:gd name="T37" fmla="*/ 167 h 193"/>
                <a:gd name="T38" fmla="*/ 26 w 145"/>
                <a:gd name="T39" fmla="*/ 193 h 193"/>
                <a:gd name="T40" fmla="*/ 51 w 145"/>
                <a:gd name="T41" fmla="*/ 193 h 193"/>
                <a:gd name="T42" fmla="*/ 94 w 145"/>
                <a:gd name="T43" fmla="*/ 193 h 193"/>
                <a:gd name="T44" fmla="*/ 104 w 145"/>
                <a:gd name="T45" fmla="*/ 193 h 193"/>
                <a:gd name="T46" fmla="*/ 111 w 145"/>
                <a:gd name="T47" fmla="*/ 190 h 193"/>
                <a:gd name="T48" fmla="*/ 142 w 145"/>
                <a:gd name="T49" fmla="*/ 159 h 193"/>
                <a:gd name="T50" fmla="*/ 145 w 145"/>
                <a:gd name="T51" fmla="*/ 153 h 193"/>
                <a:gd name="T52" fmla="*/ 145 w 145"/>
                <a:gd name="T53" fmla="*/ 151 h 193"/>
                <a:gd name="T54" fmla="*/ 145 w 145"/>
                <a:gd name="T55" fmla="*/ 151 h 193"/>
                <a:gd name="T56" fmla="*/ 145 w 145"/>
                <a:gd name="T57" fmla="*/ 96 h 193"/>
                <a:gd name="T58" fmla="*/ 133 w 145"/>
                <a:gd name="T59" fmla="*/ 93 h 193"/>
                <a:gd name="T60" fmla="*/ 133 w 145"/>
                <a:gd name="T61" fmla="*/ 15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5" h="193">
                  <a:moveTo>
                    <a:pt x="13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19" y="180"/>
                    <a:pt x="12" y="174"/>
                    <a:pt x="12" y="16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3"/>
                    <a:pt x="14" y="19"/>
                    <a:pt x="17" y="17"/>
                  </a:cubicBezTo>
                  <a:cubicBezTo>
                    <a:pt x="19" y="14"/>
                    <a:pt x="23" y="12"/>
                    <a:pt x="27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9" y="8"/>
                    <a:pt x="113" y="4"/>
                    <a:pt x="11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8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2" y="193"/>
                    <a:pt x="26" y="193"/>
                  </a:cubicBezTo>
                  <a:cubicBezTo>
                    <a:pt x="51" y="193"/>
                    <a:pt x="51" y="193"/>
                    <a:pt x="51" y="193"/>
                  </a:cubicBezTo>
                  <a:cubicBezTo>
                    <a:pt x="94" y="193"/>
                    <a:pt x="94" y="193"/>
                    <a:pt x="9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7" y="193"/>
                    <a:pt x="110" y="192"/>
                    <a:pt x="111" y="190"/>
                  </a:cubicBezTo>
                  <a:cubicBezTo>
                    <a:pt x="142" y="159"/>
                    <a:pt x="142" y="159"/>
                    <a:pt x="142" y="159"/>
                  </a:cubicBezTo>
                  <a:cubicBezTo>
                    <a:pt x="144" y="158"/>
                    <a:pt x="145" y="155"/>
                    <a:pt x="145" y="153"/>
                  </a:cubicBezTo>
                  <a:cubicBezTo>
                    <a:pt x="145" y="152"/>
                    <a:pt x="145" y="152"/>
                    <a:pt x="145" y="151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1" y="96"/>
                    <a:pt x="137" y="95"/>
                    <a:pt x="133" y="93"/>
                  </a:cubicBezTo>
                  <a:lnTo>
                    <a:pt x="133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2451">
              <a:extLst>
                <a:ext uri="{FF2B5EF4-FFF2-40B4-BE49-F238E27FC236}">
                  <a16:creationId xmlns:a16="http://schemas.microsoft.com/office/drawing/2014/main" id="{42216944-ACEB-6F2B-1E41-C20BD8C574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2757" y="5869362"/>
              <a:ext cx="73819" cy="72629"/>
            </a:xfrm>
            <a:custGeom>
              <a:avLst/>
              <a:gdLst>
                <a:gd name="T0" fmla="*/ 22 w 26"/>
                <a:gd name="T1" fmla="*/ 0 h 26"/>
                <a:gd name="T2" fmla="*/ 5 w 26"/>
                <a:gd name="T3" fmla="*/ 0 h 26"/>
                <a:gd name="T4" fmla="*/ 0 w 26"/>
                <a:gd name="T5" fmla="*/ 4 h 26"/>
                <a:gd name="T6" fmla="*/ 0 w 26"/>
                <a:gd name="T7" fmla="*/ 21 h 26"/>
                <a:gd name="T8" fmla="*/ 5 w 26"/>
                <a:gd name="T9" fmla="*/ 26 h 26"/>
                <a:gd name="T10" fmla="*/ 22 w 26"/>
                <a:gd name="T11" fmla="*/ 26 h 26"/>
                <a:gd name="T12" fmla="*/ 26 w 26"/>
                <a:gd name="T13" fmla="*/ 21 h 26"/>
                <a:gd name="T14" fmla="*/ 26 w 26"/>
                <a:gd name="T15" fmla="*/ 4 h 26"/>
                <a:gd name="T16" fmla="*/ 22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2452">
              <a:extLst>
                <a:ext uri="{FF2B5EF4-FFF2-40B4-BE49-F238E27FC236}">
                  <a16:creationId xmlns:a16="http://schemas.microsoft.com/office/drawing/2014/main" id="{B6C73C1F-FD99-5CA0-222C-BE6DEE58805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2757" y="5993187"/>
              <a:ext cx="73819" cy="70247"/>
            </a:xfrm>
            <a:custGeom>
              <a:avLst/>
              <a:gdLst>
                <a:gd name="T0" fmla="*/ 22 w 26"/>
                <a:gd name="T1" fmla="*/ 0 h 25"/>
                <a:gd name="T2" fmla="*/ 5 w 26"/>
                <a:gd name="T3" fmla="*/ 0 h 25"/>
                <a:gd name="T4" fmla="*/ 0 w 26"/>
                <a:gd name="T5" fmla="*/ 4 h 25"/>
                <a:gd name="T6" fmla="*/ 0 w 26"/>
                <a:gd name="T7" fmla="*/ 21 h 25"/>
                <a:gd name="T8" fmla="*/ 5 w 26"/>
                <a:gd name="T9" fmla="*/ 25 h 25"/>
                <a:gd name="T10" fmla="*/ 22 w 26"/>
                <a:gd name="T11" fmla="*/ 25 h 25"/>
                <a:gd name="T12" fmla="*/ 26 w 26"/>
                <a:gd name="T13" fmla="*/ 21 h 25"/>
                <a:gd name="T14" fmla="*/ 26 w 26"/>
                <a:gd name="T15" fmla="*/ 4 h 25"/>
                <a:gd name="T16" fmla="*/ 22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5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4" y="25"/>
                    <a:pt x="26" y="23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2453">
              <a:extLst>
                <a:ext uri="{FF2B5EF4-FFF2-40B4-BE49-F238E27FC236}">
                  <a16:creationId xmlns:a16="http://schemas.microsoft.com/office/drawing/2014/main" id="{33B24A00-6B0F-AE5B-CF65-B8DB24C99BA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2757" y="6113440"/>
              <a:ext cx="73819" cy="73819"/>
            </a:xfrm>
            <a:custGeom>
              <a:avLst/>
              <a:gdLst>
                <a:gd name="T0" fmla="*/ 22 w 26"/>
                <a:gd name="T1" fmla="*/ 0 h 26"/>
                <a:gd name="T2" fmla="*/ 5 w 26"/>
                <a:gd name="T3" fmla="*/ 0 h 26"/>
                <a:gd name="T4" fmla="*/ 0 w 26"/>
                <a:gd name="T5" fmla="*/ 5 h 26"/>
                <a:gd name="T6" fmla="*/ 0 w 26"/>
                <a:gd name="T7" fmla="*/ 22 h 26"/>
                <a:gd name="T8" fmla="*/ 5 w 26"/>
                <a:gd name="T9" fmla="*/ 26 h 26"/>
                <a:gd name="T10" fmla="*/ 22 w 26"/>
                <a:gd name="T11" fmla="*/ 26 h 26"/>
                <a:gd name="T12" fmla="*/ 26 w 26"/>
                <a:gd name="T13" fmla="*/ 22 h 26"/>
                <a:gd name="T14" fmla="*/ 26 w 26"/>
                <a:gd name="T15" fmla="*/ 5 h 26"/>
                <a:gd name="T16" fmla="*/ 22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2454">
              <a:extLst>
                <a:ext uri="{FF2B5EF4-FFF2-40B4-BE49-F238E27FC236}">
                  <a16:creationId xmlns:a16="http://schemas.microsoft.com/office/drawing/2014/main" id="{AD436529-6B06-C856-3AAE-21CC142168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5874124"/>
              <a:ext cx="103585" cy="34529"/>
            </a:xfrm>
            <a:custGeom>
              <a:avLst/>
              <a:gdLst>
                <a:gd name="T0" fmla="*/ 36 w 37"/>
                <a:gd name="T1" fmla="*/ 0 h 12"/>
                <a:gd name="T2" fmla="*/ 6 w 37"/>
                <a:gd name="T3" fmla="*/ 0 h 12"/>
                <a:gd name="T4" fmla="*/ 0 w 37"/>
                <a:gd name="T5" fmla="*/ 6 h 12"/>
                <a:gd name="T6" fmla="*/ 6 w 37"/>
                <a:gd name="T7" fmla="*/ 12 h 12"/>
                <a:gd name="T8" fmla="*/ 37 w 37"/>
                <a:gd name="T9" fmla="*/ 12 h 12"/>
                <a:gd name="T10" fmla="*/ 36 w 37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2">
                  <a:moveTo>
                    <a:pt x="3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8"/>
                    <a:pt x="36" y="4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455">
              <a:extLst>
                <a:ext uri="{FF2B5EF4-FFF2-40B4-BE49-F238E27FC236}">
                  <a16:creationId xmlns:a16="http://schemas.microsoft.com/office/drawing/2014/main" id="{9986C2EB-C963-12C9-A22F-D060F6D8B0F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5941990"/>
              <a:ext cx="140494" cy="33338"/>
            </a:xfrm>
            <a:custGeom>
              <a:avLst/>
              <a:gdLst>
                <a:gd name="T0" fmla="*/ 6 w 50"/>
                <a:gd name="T1" fmla="*/ 0 h 12"/>
                <a:gd name="T2" fmla="*/ 0 w 50"/>
                <a:gd name="T3" fmla="*/ 6 h 12"/>
                <a:gd name="T4" fmla="*/ 6 w 50"/>
                <a:gd name="T5" fmla="*/ 12 h 12"/>
                <a:gd name="T6" fmla="*/ 50 w 50"/>
                <a:gd name="T7" fmla="*/ 12 h 12"/>
                <a:gd name="T8" fmla="*/ 41 w 50"/>
                <a:gd name="T9" fmla="*/ 0 h 12"/>
                <a:gd name="T10" fmla="*/ 6 w 5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6" y="9"/>
                    <a:pt x="44" y="5"/>
                    <a:pt x="4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2456">
              <a:extLst>
                <a:ext uri="{FF2B5EF4-FFF2-40B4-BE49-F238E27FC236}">
                  <a16:creationId xmlns:a16="http://schemas.microsoft.com/office/drawing/2014/main" id="{65D0C3F8-2ACC-42D1-1C8E-3AA37A3C8E7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6009856"/>
              <a:ext cx="169069" cy="33338"/>
            </a:xfrm>
            <a:custGeom>
              <a:avLst/>
              <a:gdLst>
                <a:gd name="T0" fmla="*/ 0 w 60"/>
                <a:gd name="T1" fmla="*/ 6 h 12"/>
                <a:gd name="T2" fmla="*/ 6 w 60"/>
                <a:gd name="T3" fmla="*/ 12 h 12"/>
                <a:gd name="T4" fmla="*/ 54 w 60"/>
                <a:gd name="T5" fmla="*/ 12 h 12"/>
                <a:gd name="T6" fmla="*/ 60 w 60"/>
                <a:gd name="T7" fmla="*/ 6 h 12"/>
                <a:gd name="T8" fmla="*/ 54 w 60"/>
                <a:gd name="T9" fmla="*/ 0 h 12"/>
                <a:gd name="T10" fmla="*/ 6 w 60"/>
                <a:gd name="T11" fmla="*/ 0 h 12"/>
                <a:gd name="T12" fmla="*/ 0 w 6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0" y="6"/>
                  </a:moveTo>
                  <a:cubicBezTo>
                    <a:pt x="0" y="10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10"/>
                    <a:pt x="60" y="6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2457">
              <a:extLst>
                <a:ext uri="{FF2B5EF4-FFF2-40B4-BE49-F238E27FC236}">
                  <a16:creationId xmlns:a16="http://schemas.microsoft.com/office/drawing/2014/main" id="{D2FB7EEE-4315-0717-DF90-8EB2902411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6080102"/>
              <a:ext cx="169069" cy="33338"/>
            </a:xfrm>
            <a:custGeom>
              <a:avLst/>
              <a:gdLst>
                <a:gd name="T0" fmla="*/ 54 w 60"/>
                <a:gd name="T1" fmla="*/ 0 h 12"/>
                <a:gd name="T2" fmla="*/ 6 w 60"/>
                <a:gd name="T3" fmla="*/ 0 h 12"/>
                <a:gd name="T4" fmla="*/ 0 w 60"/>
                <a:gd name="T5" fmla="*/ 6 h 12"/>
                <a:gd name="T6" fmla="*/ 6 w 60"/>
                <a:gd name="T7" fmla="*/ 12 h 12"/>
                <a:gd name="T8" fmla="*/ 54 w 60"/>
                <a:gd name="T9" fmla="*/ 12 h 12"/>
                <a:gd name="T10" fmla="*/ 60 w 60"/>
                <a:gd name="T11" fmla="*/ 6 h 12"/>
                <a:gd name="T12" fmla="*/ 54 w 6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9"/>
                    <a:pt x="60" y="6"/>
                  </a:cubicBezTo>
                  <a:cubicBezTo>
                    <a:pt x="60" y="2"/>
                    <a:pt x="57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2458">
              <a:extLst>
                <a:ext uri="{FF2B5EF4-FFF2-40B4-BE49-F238E27FC236}">
                  <a16:creationId xmlns:a16="http://schemas.microsoft.com/office/drawing/2014/main" id="{DD0A6501-06A3-A23B-8763-4670C2E7FBEA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6147968"/>
              <a:ext cx="101204" cy="3333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9"/>
                    <a:pt x="36" y="6"/>
                  </a:cubicBezTo>
                  <a:cubicBezTo>
                    <a:pt x="36" y="2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2" name="Freeform 2467">
            <a:extLst>
              <a:ext uri="{FF2B5EF4-FFF2-40B4-BE49-F238E27FC236}">
                <a16:creationId xmlns:a16="http://schemas.microsoft.com/office/drawing/2014/main" id="{DC77B90F-38F9-9AE4-68E0-A7D5C4F935ED}"/>
              </a:ext>
            </a:extLst>
          </p:cNvPr>
          <p:cNvSpPr>
            <a:spLocks noChangeAspect="1"/>
          </p:cNvSpPr>
          <p:nvPr/>
        </p:nvSpPr>
        <p:spPr bwMode="gray">
          <a:xfrm>
            <a:off x="8242535" y="2753510"/>
            <a:ext cx="559594" cy="559594"/>
          </a:xfrm>
          <a:custGeom>
            <a:avLst/>
            <a:gdLst>
              <a:gd name="T0" fmla="*/ 143 w 199"/>
              <a:gd name="T1" fmla="*/ 12 h 199"/>
              <a:gd name="T2" fmla="*/ 99 w 199"/>
              <a:gd name="T3" fmla="*/ 55 h 199"/>
              <a:gd name="T4" fmla="*/ 56 w 199"/>
              <a:gd name="T5" fmla="*/ 12 h 199"/>
              <a:gd name="T6" fmla="*/ 12 w 199"/>
              <a:gd name="T7" fmla="*/ 12 h 199"/>
              <a:gd name="T8" fmla="*/ 12 w 199"/>
              <a:gd name="T9" fmla="*/ 55 h 199"/>
              <a:gd name="T10" fmla="*/ 56 w 199"/>
              <a:gd name="T11" fmla="*/ 99 h 199"/>
              <a:gd name="T12" fmla="*/ 12 w 199"/>
              <a:gd name="T13" fmla="*/ 143 h 199"/>
              <a:gd name="T14" fmla="*/ 12 w 199"/>
              <a:gd name="T15" fmla="*/ 186 h 199"/>
              <a:gd name="T16" fmla="*/ 56 w 199"/>
              <a:gd name="T17" fmla="*/ 186 h 199"/>
              <a:gd name="T18" fmla="*/ 99 w 199"/>
              <a:gd name="T19" fmla="*/ 143 h 199"/>
              <a:gd name="T20" fmla="*/ 143 w 199"/>
              <a:gd name="T21" fmla="*/ 186 h 199"/>
              <a:gd name="T22" fmla="*/ 187 w 199"/>
              <a:gd name="T23" fmla="*/ 186 h 199"/>
              <a:gd name="T24" fmla="*/ 187 w 199"/>
              <a:gd name="T25" fmla="*/ 143 h 199"/>
              <a:gd name="T26" fmla="*/ 143 w 199"/>
              <a:gd name="T27" fmla="*/ 99 h 199"/>
              <a:gd name="T28" fmla="*/ 187 w 199"/>
              <a:gd name="T29" fmla="*/ 55 h 199"/>
              <a:gd name="T30" fmla="*/ 187 w 199"/>
              <a:gd name="T31" fmla="*/ 12 h 199"/>
              <a:gd name="T32" fmla="*/ 143 w 199"/>
              <a:gd name="T33" fmla="*/ 1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9" h="199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3" name="Freeform 2471">
            <a:extLst>
              <a:ext uri="{FF2B5EF4-FFF2-40B4-BE49-F238E27FC236}">
                <a16:creationId xmlns:a16="http://schemas.microsoft.com/office/drawing/2014/main" id="{9A91E92C-AE97-06AD-BF2E-B2DC0723227D}"/>
              </a:ext>
            </a:extLst>
          </p:cNvPr>
          <p:cNvSpPr>
            <a:spLocks noChangeAspect="1"/>
          </p:cNvSpPr>
          <p:nvPr/>
        </p:nvSpPr>
        <p:spPr bwMode="gray">
          <a:xfrm>
            <a:off x="6988239" y="2829710"/>
            <a:ext cx="557213" cy="407194"/>
          </a:xfrm>
          <a:custGeom>
            <a:avLst/>
            <a:gdLst>
              <a:gd name="T0" fmla="*/ 188 w 198"/>
              <a:gd name="T1" fmla="*/ 9 h 145"/>
              <a:gd name="T2" fmla="*/ 154 w 198"/>
              <a:gd name="T3" fmla="*/ 9 h 145"/>
              <a:gd name="T4" fmla="*/ 78 w 198"/>
              <a:gd name="T5" fmla="*/ 84 h 145"/>
              <a:gd name="T6" fmla="*/ 44 w 198"/>
              <a:gd name="T7" fmla="*/ 50 h 145"/>
              <a:gd name="T8" fmla="*/ 10 w 198"/>
              <a:gd name="T9" fmla="*/ 50 h 145"/>
              <a:gd name="T10" fmla="*/ 10 w 198"/>
              <a:gd name="T11" fmla="*/ 84 h 145"/>
              <a:gd name="T12" fmla="*/ 61 w 198"/>
              <a:gd name="T13" fmla="*/ 135 h 145"/>
              <a:gd name="T14" fmla="*/ 95 w 198"/>
              <a:gd name="T15" fmla="*/ 135 h 145"/>
              <a:gd name="T16" fmla="*/ 188 w 198"/>
              <a:gd name="T17" fmla="*/ 43 h 145"/>
              <a:gd name="T18" fmla="*/ 188 w 198"/>
              <a:gd name="T19" fmla="*/ 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8" h="145">
                <a:moveTo>
                  <a:pt x="188" y="9"/>
                </a:moveTo>
                <a:cubicBezTo>
                  <a:pt x="179" y="0"/>
                  <a:pt x="164" y="0"/>
                  <a:pt x="154" y="9"/>
                </a:cubicBezTo>
                <a:cubicBezTo>
                  <a:pt x="78" y="84"/>
                  <a:pt x="78" y="84"/>
                  <a:pt x="78" y="84"/>
                </a:cubicBezTo>
                <a:cubicBezTo>
                  <a:pt x="44" y="50"/>
                  <a:pt x="44" y="50"/>
                  <a:pt x="44" y="50"/>
                </a:cubicBezTo>
                <a:cubicBezTo>
                  <a:pt x="34" y="41"/>
                  <a:pt x="19" y="41"/>
                  <a:pt x="10" y="50"/>
                </a:cubicBezTo>
                <a:cubicBezTo>
                  <a:pt x="0" y="59"/>
                  <a:pt x="0" y="75"/>
                  <a:pt x="10" y="84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45"/>
                  <a:pt x="86" y="145"/>
                  <a:pt x="95" y="135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98" y="34"/>
                  <a:pt x="198" y="18"/>
                  <a:pt x="1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4" name="Gruppieren 9">
            <a:extLst>
              <a:ext uri="{FF2B5EF4-FFF2-40B4-BE49-F238E27FC236}">
                <a16:creationId xmlns:a16="http://schemas.microsoft.com/office/drawing/2014/main" id="{C18FA5AE-972A-0417-4C2D-2C2DB5B54532}"/>
              </a:ext>
            </a:extLst>
          </p:cNvPr>
          <p:cNvGrpSpPr/>
          <p:nvPr/>
        </p:nvGrpSpPr>
        <p:grpSpPr bwMode="gray">
          <a:xfrm>
            <a:off x="3229981" y="1496042"/>
            <a:ext cx="540806" cy="575882"/>
            <a:chOff x="3901497" y="6005587"/>
            <a:chExt cx="540806" cy="575882"/>
          </a:xfrm>
          <a:solidFill>
            <a:schemeClr val="accent2"/>
          </a:solidFill>
        </p:grpSpPr>
        <p:sp>
          <p:nvSpPr>
            <p:cNvPr id="105" name="Ellipse 46342">
              <a:extLst>
                <a:ext uri="{FF2B5EF4-FFF2-40B4-BE49-F238E27FC236}">
                  <a16:creationId xmlns:a16="http://schemas.microsoft.com/office/drawing/2014/main" id="{0B352B5B-4382-E5A5-6965-4A6E02A0AB26}"/>
                </a:ext>
              </a:extLst>
            </p:cNvPr>
            <p:cNvSpPr/>
            <p:nvPr/>
          </p:nvSpPr>
          <p:spPr bwMode="gray">
            <a:xfrm rot="5400000">
              <a:off x="4315575" y="6005587"/>
              <a:ext cx="126727" cy="126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Freeform 2486">
              <a:extLst>
                <a:ext uri="{FF2B5EF4-FFF2-40B4-BE49-F238E27FC236}">
                  <a16:creationId xmlns:a16="http://schemas.microsoft.com/office/drawing/2014/main" id="{92A1522E-0136-4236-3624-B2741E8A8B2C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24715" y="6432045"/>
              <a:ext cx="120253" cy="121444"/>
            </a:xfrm>
            <a:custGeom>
              <a:avLst/>
              <a:gdLst>
                <a:gd name="T0" fmla="*/ 75 w 101"/>
                <a:gd name="T1" fmla="*/ 0 h 102"/>
                <a:gd name="T2" fmla="*/ 59 w 101"/>
                <a:gd name="T3" fmla="*/ 17 h 102"/>
                <a:gd name="T4" fmla="*/ 59 w 101"/>
                <a:gd name="T5" fmla="*/ 17 h 102"/>
                <a:gd name="T6" fmla="*/ 49 w 101"/>
                <a:gd name="T7" fmla="*/ 28 h 102"/>
                <a:gd name="T8" fmla="*/ 49 w 101"/>
                <a:gd name="T9" fmla="*/ 28 h 102"/>
                <a:gd name="T10" fmla="*/ 26 w 101"/>
                <a:gd name="T11" fmla="*/ 52 h 102"/>
                <a:gd name="T12" fmla="*/ 26 w 101"/>
                <a:gd name="T13" fmla="*/ 52 h 102"/>
                <a:gd name="T14" fmla="*/ 16 w 101"/>
                <a:gd name="T15" fmla="*/ 61 h 102"/>
                <a:gd name="T16" fmla="*/ 16 w 101"/>
                <a:gd name="T17" fmla="*/ 61 h 102"/>
                <a:gd name="T18" fmla="*/ 0 w 101"/>
                <a:gd name="T19" fmla="*/ 80 h 102"/>
                <a:gd name="T20" fmla="*/ 0 w 101"/>
                <a:gd name="T21" fmla="*/ 80 h 102"/>
                <a:gd name="T22" fmla="*/ 66 w 101"/>
                <a:gd name="T23" fmla="*/ 102 h 102"/>
                <a:gd name="T24" fmla="*/ 101 w 101"/>
                <a:gd name="T25" fmla="*/ 64 h 102"/>
                <a:gd name="T26" fmla="*/ 75 w 101"/>
                <a:gd name="T27" fmla="*/ 0 h 102"/>
                <a:gd name="T28" fmla="*/ 75 w 101"/>
                <a:gd name="T2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102">
                  <a:moveTo>
                    <a:pt x="75" y="0"/>
                  </a:moveTo>
                  <a:lnTo>
                    <a:pt x="59" y="17"/>
                  </a:lnTo>
                  <a:lnTo>
                    <a:pt x="59" y="17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66" y="102"/>
                  </a:lnTo>
                  <a:lnTo>
                    <a:pt x="101" y="64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2487">
              <a:extLst>
                <a:ext uri="{FF2B5EF4-FFF2-40B4-BE49-F238E27FC236}">
                  <a16:creationId xmlns:a16="http://schemas.microsoft.com/office/drawing/2014/main" id="{06C1D15B-6F6C-1D91-0590-86673964903A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00307" y="6529081"/>
              <a:ext cx="53578" cy="51197"/>
            </a:xfrm>
            <a:custGeom>
              <a:avLst/>
              <a:gdLst>
                <a:gd name="T0" fmla="*/ 0 w 45"/>
                <a:gd name="T1" fmla="*/ 28 h 43"/>
                <a:gd name="T2" fmla="*/ 45 w 45"/>
                <a:gd name="T3" fmla="*/ 43 h 43"/>
                <a:gd name="T4" fmla="*/ 26 w 45"/>
                <a:gd name="T5" fmla="*/ 0 h 43"/>
                <a:gd name="T6" fmla="*/ 0 w 45"/>
                <a:gd name="T7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3">
                  <a:moveTo>
                    <a:pt x="0" y="28"/>
                  </a:moveTo>
                  <a:lnTo>
                    <a:pt x="45" y="43"/>
                  </a:lnTo>
                  <a:lnTo>
                    <a:pt x="26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2488">
              <a:extLst>
                <a:ext uri="{FF2B5EF4-FFF2-40B4-BE49-F238E27FC236}">
                  <a16:creationId xmlns:a16="http://schemas.microsoft.com/office/drawing/2014/main" id="{8C4AE7EA-4B26-B846-758A-68CCC7D692DE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87817" y="6152249"/>
              <a:ext cx="332185" cy="319088"/>
            </a:xfrm>
            <a:custGeom>
              <a:avLst/>
              <a:gdLst>
                <a:gd name="T0" fmla="*/ 0 w 279"/>
                <a:gd name="T1" fmla="*/ 26 h 268"/>
                <a:gd name="T2" fmla="*/ 257 w 279"/>
                <a:gd name="T3" fmla="*/ 268 h 268"/>
                <a:gd name="T4" fmla="*/ 279 w 279"/>
                <a:gd name="T5" fmla="*/ 242 h 268"/>
                <a:gd name="T6" fmla="*/ 21 w 279"/>
                <a:gd name="T7" fmla="*/ 0 h 268"/>
                <a:gd name="T8" fmla="*/ 0 w 279"/>
                <a:gd name="T9" fmla="*/ 2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8">
                  <a:moveTo>
                    <a:pt x="0" y="26"/>
                  </a:moveTo>
                  <a:lnTo>
                    <a:pt x="257" y="268"/>
                  </a:lnTo>
                  <a:lnTo>
                    <a:pt x="279" y="242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2489">
              <a:extLst>
                <a:ext uri="{FF2B5EF4-FFF2-40B4-BE49-F238E27FC236}">
                  <a16:creationId xmlns:a16="http://schemas.microsoft.com/office/drawing/2014/main" id="{54BE33A2-A8B7-4C8F-0615-DE48ACB84D0E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4027108" y="6191540"/>
              <a:ext cx="329803" cy="309563"/>
            </a:xfrm>
            <a:custGeom>
              <a:avLst/>
              <a:gdLst>
                <a:gd name="T0" fmla="*/ 0 w 277"/>
                <a:gd name="T1" fmla="*/ 19 h 260"/>
                <a:gd name="T2" fmla="*/ 260 w 277"/>
                <a:gd name="T3" fmla="*/ 260 h 260"/>
                <a:gd name="T4" fmla="*/ 277 w 277"/>
                <a:gd name="T5" fmla="*/ 241 h 260"/>
                <a:gd name="T6" fmla="*/ 19 w 277"/>
                <a:gd name="T7" fmla="*/ 0 h 260"/>
                <a:gd name="T8" fmla="*/ 0 w 277"/>
                <a:gd name="T9" fmla="*/ 1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60">
                  <a:moveTo>
                    <a:pt x="0" y="19"/>
                  </a:moveTo>
                  <a:lnTo>
                    <a:pt x="260" y="260"/>
                  </a:lnTo>
                  <a:lnTo>
                    <a:pt x="277" y="241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2490">
              <a:extLst>
                <a:ext uri="{FF2B5EF4-FFF2-40B4-BE49-F238E27FC236}">
                  <a16:creationId xmlns:a16="http://schemas.microsoft.com/office/drawing/2014/main" id="{5FA52DC8-A1D4-BEC9-06CF-45F8AE837EB8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4259876" y="6015922"/>
              <a:ext cx="173831" cy="173831"/>
            </a:xfrm>
            <a:custGeom>
              <a:avLst/>
              <a:gdLst>
                <a:gd name="T0" fmla="*/ 0 w 146"/>
                <a:gd name="T1" fmla="*/ 80 h 146"/>
                <a:gd name="T2" fmla="*/ 71 w 146"/>
                <a:gd name="T3" fmla="*/ 146 h 146"/>
                <a:gd name="T4" fmla="*/ 146 w 146"/>
                <a:gd name="T5" fmla="*/ 63 h 146"/>
                <a:gd name="T6" fmla="*/ 78 w 146"/>
                <a:gd name="T7" fmla="*/ 0 h 146"/>
                <a:gd name="T8" fmla="*/ 0 w 146"/>
                <a:gd name="T9" fmla="*/ 8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6">
                  <a:moveTo>
                    <a:pt x="0" y="80"/>
                  </a:moveTo>
                  <a:lnTo>
                    <a:pt x="71" y="146"/>
                  </a:lnTo>
                  <a:lnTo>
                    <a:pt x="146" y="63"/>
                  </a:lnTo>
                  <a:lnTo>
                    <a:pt x="78" y="0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2491">
              <a:extLst>
                <a:ext uri="{FF2B5EF4-FFF2-40B4-BE49-F238E27FC236}">
                  <a16:creationId xmlns:a16="http://schemas.microsoft.com/office/drawing/2014/main" id="{BA83C4CD-D01E-5818-6681-455B128AA1FE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50908" y="6121292"/>
              <a:ext cx="329803" cy="309563"/>
            </a:xfrm>
            <a:custGeom>
              <a:avLst/>
              <a:gdLst>
                <a:gd name="T0" fmla="*/ 0 w 277"/>
                <a:gd name="T1" fmla="*/ 19 h 260"/>
                <a:gd name="T2" fmla="*/ 258 w 277"/>
                <a:gd name="T3" fmla="*/ 260 h 260"/>
                <a:gd name="T4" fmla="*/ 277 w 277"/>
                <a:gd name="T5" fmla="*/ 241 h 260"/>
                <a:gd name="T6" fmla="*/ 17 w 277"/>
                <a:gd name="T7" fmla="*/ 0 h 260"/>
                <a:gd name="T8" fmla="*/ 0 w 277"/>
                <a:gd name="T9" fmla="*/ 1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60">
                  <a:moveTo>
                    <a:pt x="0" y="19"/>
                  </a:moveTo>
                  <a:lnTo>
                    <a:pt x="258" y="260"/>
                  </a:lnTo>
                  <a:lnTo>
                    <a:pt x="277" y="241"/>
                  </a:lnTo>
                  <a:lnTo>
                    <a:pt x="17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2" name="Freeform 2495">
            <a:extLst>
              <a:ext uri="{FF2B5EF4-FFF2-40B4-BE49-F238E27FC236}">
                <a16:creationId xmlns:a16="http://schemas.microsoft.com/office/drawing/2014/main" id="{4C061F66-B7EC-6B64-1608-CCDA09FB9E4E}"/>
              </a:ext>
            </a:extLst>
          </p:cNvPr>
          <p:cNvSpPr>
            <a:spLocks noEditPoints="1"/>
          </p:cNvSpPr>
          <p:nvPr/>
        </p:nvSpPr>
        <p:spPr bwMode="gray">
          <a:xfrm>
            <a:off x="719564" y="262001"/>
            <a:ext cx="542925" cy="542925"/>
          </a:xfrm>
          <a:custGeom>
            <a:avLst/>
            <a:gdLst>
              <a:gd name="T0" fmla="*/ 193 w 193"/>
              <a:gd name="T1" fmla="*/ 97 h 193"/>
              <a:gd name="T2" fmla="*/ 96 w 193"/>
              <a:gd name="T3" fmla="*/ 193 h 193"/>
              <a:gd name="T4" fmla="*/ 0 w 193"/>
              <a:gd name="T5" fmla="*/ 97 h 193"/>
              <a:gd name="T6" fmla="*/ 96 w 193"/>
              <a:gd name="T7" fmla="*/ 0 h 193"/>
              <a:gd name="T8" fmla="*/ 193 w 193"/>
              <a:gd name="T9" fmla="*/ 97 h 193"/>
              <a:gd name="T10" fmla="*/ 145 w 193"/>
              <a:gd name="T11" fmla="*/ 85 h 193"/>
              <a:gd name="T12" fmla="*/ 103 w 193"/>
              <a:gd name="T13" fmla="*/ 85 h 193"/>
              <a:gd name="T14" fmla="*/ 74 w 193"/>
              <a:gd name="T15" fmla="*/ 40 h 193"/>
              <a:gd name="T16" fmla="*/ 57 w 193"/>
              <a:gd name="T17" fmla="*/ 37 h 193"/>
              <a:gd name="T18" fmla="*/ 54 w 193"/>
              <a:gd name="T19" fmla="*/ 53 h 193"/>
              <a:gd name="T20" fmla="*/ 86 w 193"/>
              <a:gd name="T21" fmla="*/ 103 h 193"/>
              <a:gd name="T22" fmla="*/ 96 w 193"/>
              <a:gd name="T23" fmla="*/ 109 h 193"/>
              <a:gd name="T24" fmla="*/ 145 w 193"/>
              <a:gd name="T25" fmla="*/ 109 h 193"/>
              <a:gd name="T26" fmla="*/ 157 w 193"/>
              <a:gd name="T27" fmla="*/ 97 h 193"/>
              <a:gd name="T28" fmla="*/ 145 w 193"/>
              <a:gd name="T29" fmla="*/ 85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3" h="193">
                <a:moveTo>
                  <a:pt x="193" y="97"/>
                </a:moveTo>
                <a:cubicBezTo>
                  <a:pt x="193" y="150"/>
                  <a:pt x="150" y="193"/>
                  <a:pt x="96" y="193"/>
                </a:cubicBezTo>
                <a:cubicBezTo>
                  <a:pt x="43" y="193"/>
                  <a:pt x="0" y="150"/>
                  <a:pt x="0" y="97"/>
                </a:cubicBezTo>
                <a:cubicBezTo>
                  <a:pt x="0" y="44"/>
                  <a:pt x="43" y="0"/>
                  <a:pt x="96" y="0"/>
                </a:cubicBezTo>
                <a:cubicBezTo>
                  <a:pt x="150" y="0"/>
                  <a:pt x="193" y="44"/>
                  <a:pt x="193" y="97"/>
                </a:cubicBezTo>
                <a:close/>
                <a:moveTo>
                  <a:pt x="145" y="85"/>
                </a:moveTo>
                <a:cubicBezTo>
                  <a:pt x="103" y="85"/>
                  <a:pt x="103" y="85"/>
                  <a:pt x="103" y="85"/>
                </a:cubicBezTo>
                <a:cubicBezTo>
                  <a:pt x="74" y="40"/>
                  <a:pt x="74" y="40"/>
                  <a:pt x="74" y="40"/>
                </a:cubicBezTo>
                <a:cubicBezTo>
                  <a:pt x="71" y="34"/>
                  <a:pt x="62" y="32"/>
                  <a:pt x="57" y="37"/>
                </a:cubicBezTo>
                <a:cubicBezTo>
                  <a:pt x="52" y="40"/>
                  <a:pt x="51" y="47"/>
                  <a:pt x="54" y="5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8" y="107"/>
                  <a:pt x="92" y="109"/>
                  <a:pt x="96" y="109"/>
                </a:cubicBezTo>
                <a:cubicBezTo>
                  <a:pt x="145" y="109"/>
                  <a:pt x="145" y="109"/>
                  <a:pt x="145" y="109"/>
                </a:cubicBezTo>
                <a:cubicBezTo>
                  <a:pt x="151" y="109"/>
                  <a:pt x="157" y="103"/>
                  <a:pt x="157" y="97"/>
                </a:cubicBezTo>
                <a:cubicBezTo>
                  <a:pt x="157" y="90"/>
                  <a:pt x="151" y="85"/>
                  <a:pt x="145" y="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3" name="Freeform 2500">
            <a:extLst>
              <a:ext uri="{FF2B5EF4-FFF2-40B4-BE49-F238E27FC236}">
                <a16:creationId xmlns:a16="http://schemas.microsoft.com/office/drawing/2014/main" id="{6F7D7049-985D-E876-2E66-7B746C48B598}"/>
              </a:ext>
            </a:extLst>
          </p:cNvPr>
          <p:cNvSpPr>
            <a:spLocks noChangeAspect="1"/>
          </p:cNvSpPr>
          <p:nvPr/>
        </p:nvSpPr>
        <p:spPr bwMode="gray">
          <a:xfrm rot="16200000">
            <a:off x="714971" y="2739223"/>
            <a:ext cx="548878" cy="588169"/>
          </a:xfrm>
          <a:custGeom>
            <a:avLst/>
            <a:gdLst>
              <a:gd name="T0" fmla="*/ 69 w 195"/>
              <a:gd name="T1" fmla="*/ 19 h 209"/>
              <a:gd name="T2" fmla="*/ 24 w 195"/>
              <a:gd name="T3" fmla="*/ 23 h 209"/>
              <a:gd name="T4" fmla="*/ 20 w 195"/>
              <a:gd name="T5" fmla="*/ 69 h 209"/>
              <a:gd name="T6" fmla="*/ 105 w 195"/>
              <a:gd name="T7" fmla="*/ 154 h 209"/>
              <a:gd name="T8" fmla="*/ 142 w 195"/>
              <a:gd name="T9" fmla="*/ 156 h 209"/>
              <a:gd name="T10" fmla="*/ 140 w 195"/>
              <a:gd name="T11" fmla="*/ 118 h 209"/>
              <a:gd name="T12" fmla="*/ 79 w 195"/>
              <a:gd name="T13" fmla="*/ 58 h 209"/>
              <a:gd name="T14" fmla="*/ 68 w 195"/>
              <a:gd name="T15" fmla="*/ 56 h 209"/>
              <a:gd name="T16" fmla="*/ 70 w 195"/>
              <a:gd name="T17" fmla="*/ 67 h 209"/>
              <a:gd name="T18" fmla="*/ 126 w 195"/>
              <a:gd name="T19" fmla="*/ 123 h 209"/>
              <a:gd name="T20" fmla="*/ 133 w 195"/>
              <a:gd name="T21" fmla="*/ 146 h 209"/>
              <a:gd name="T22" fmla="*/ 110 w 195"/>
              <a:gd name="T23" fmla="*/ 140 h 209"/>
              <a:gd name="T24" fmla="*/ 36 w 195"/>
              <a:gd name="T25" fmla="*/ 66 h 209"/>
              <a:gd name="T26" fmla="*/ 33 w 195"/>
              <a:gd name="T27" fmla="*/ 33 h 209"/>
              <a:gd name="T28" fmla="*/ 67 w 195"/>
              <a:gd name="T29" fmla="*/ 36 h 209"/>
              <a:gd name="T30" fmla="*/ 149 w 195"/>
              <a:gd name="T31" fmla="*/ 118 h 209"/>
              <a:gd name="T32" fmla="*/ 155 w 195"/>
              <a:gd name="T33" fmla="*/ 169 h 209"/>
              <a:gd name="T34" fmla="*/ 105 w 195"/>
              <a:gd name="T35" fmla="*/ 163 h 209"/>
              <a:gd name="T36" fmla="*/ 42 w 195"/>
              <a:gd name="T37" fmla="*/ 100 h 209"/>
              <a:gd name="T38" fmla="*/ 31 w 195"/>
              <a:gd name="T39" fmla="*/ 98 h 209"/>
              <a:gd name="T40" fmla="*/ 33 w 195"/>
              <a:gd name="T41" fmla="*/ 110 h 209"/>
              <a:gd name="T42" fmla="*/ 104 w 195"/>
              <a:gd name="T43" fmla="*/ 181 h 209"/>
              <a:gd name="T44" fmla="*/ 164 w 195"/>
              <a:gd name="T45" fmla="*/ 178 h 209"/>
              <a:gd name="T46" fmla="*/ 168 w 195"/>
              <a:gd name="T47" fmla="*/ 118 h 209"/>
              <a:gd name="T48" fmla="*/ 69 w 195"/>
              <a:gd name="T49" fmla="*/ 1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5" h="209">
                <a:moveTo>
                  <a:pt x="69" y="19"/>
                </a:moveTo>
                <a:cubicBezTo>
                  <a:pt x="69" y="19"/>
                  <a:pt x="47" y="0"/>
                  <a:pt x="24" y="23"/>
                </a:cubicBezTo>
                <a:cubicBezTo>
                  <a:pt x="0" y="47"/>
                  <a:pt x="20" y="69"/>
                  <a:pt x="20" y="69"/>
                </a:cubicBezTo>
                <a:cubicBezTo>
                  <a:pt x="105" y="154"/>
                  <a:pt x="105" y="154"/>
                  <a:pt x="105" y="154"/>
                </a:cubicBezTo>
                <a:cubicBezTo>
                  <a:pt x="105" y="154"/>
                  <a:pt x="122" y="175"/>
                  <a:pt x="142" y="156"/>
                </a:cubicBezTo>
                <a:cubicBezTo>
                  <a:pt x="162" y="136"/>
                  <a:pt x="140" y="118"/>
                  <a:pt x="140" y="11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4" y="51"/>
                  <a:pt x="68" y="56"/>
                </a:cubicBezTo>
                <a:cubicBezTo>
                  <a:pt x="63" y="62"/>
                  <a:pt x="70" y="67"/>
                  <a:pt x="70" y="67"/>
                </a:cubicBezTo>
                <a:cubicBezTo>
                  <a:pt x="126" y="123"/>
                  <a:pt x="126" y="123"/>
                  <a:pt x="126" y="123"/>
                </a:cubicBezTo>
                <a:cubicBezTo>
                  <a:pt x="126" y="123"/>
                  <a:pt x="143" y="136"/>
                  <a:pt x="133" y="146"/>
                </a:cubicBezTo>
                <a:cubicBezTo>
                  <a:pt x="122" y="156"/>
                  <a:pt x="110" y="140"/>
                  <a:pt x="110" y="140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6"/>
                  <a:pt x="17" y="49"/>
                  <a:pt x="33" y="33"/>
                </a:cubicBezTo>
                <a:cubicBezTo>
                  <a:pt x="49" y="17"/>
                  <a:pt x="67" y="36"/>
                  <a:pt x="67" y="36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9" y="118"/>
                  <a:pt x="180" y="145"/>
                  <a:pt x="155" y="169"/>
                </a:cubicBezTo>
                <a:cubicBezTo>
                  <a:pt x="131" y="194"/>
                  <a:pt x="105" y="163"/>
                  <a:pt x="105" y="163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36" y="93"/>
                  <a:pt x="31" y="98"/>
                </a:cubicBezTo>
                <a:cubicBezTo>
                  <a:pt x="26" y="104"/>
                  <a:pt x="33" y="110"/>
                  <a:pt x="33" y="110"/>
                </a:cubicBezTo>
                <a:cubicBezTo>
                  <a:pt x="104" y="181"/>
                  <a:pt x="104" y="181"/>
                  <a:pt x="104" y="181"/>
                </a:cubicBezTo>
                <a:cubicBezTo>
                  <a:pt x="104" y="181"/>
                  <a:pt x="134" y="209"/>
                  <a:pt x="164" y="178"/>
                </a:cubicBezTo>
                <a:cubicBezTo>
                  <a:pt x="195" y="148"/>
                  <a:pt x="168" y="118"/>
                  <a:pt x="168" y="118"/>
                </a:cubicBezTo>
                <a:lnTo>
                  <a:pt x="69" y="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" name="Freeform 2467">
            <a:extLst>
              <a:ext uri="{FF2B5EF4-FFF2-40B4-BE49-F238E27FC236}">
                <a16:creationId xmlns:a16="http://schemas.microsoft.com/office/drawing/2014/main" id="{1DEE71BC-CC05-4E77-8DD1-E87875268801}"/>
              </a:ext>
            </a:extLst>
          </p:cNvPr>
          <p:cNvSpPr>
            <a:spLocks noChangeAspect="1"/>
          </p:cNvSpPr>
          <p:nvPr/>
        </p:nvSpPr>
        <p:spPr bwMode="gray">
          <a:xfrm rot="2700000">
            <a:off x="4476074" y="2753510"/>
            <a:ext cx="559594" cy="559594"/>
          </a:xfrm>
          <a:custGeom>
            <a:avLst/>
            <a:gdLst>
              <a:gd name="T0" fmla="*/ 143 w 199"/>
              <a:gd name="T1" fmla="*/ 12 h 199"/>
              <a:gd name="T2" fmla="*/ 99 w 199"/>
              <a:gd name="T3" fmla="*/ 55 h 199"/>
              <a:gd name="T4" fmla="*/ 56 w 199"/>
              <a:gd name="T5" fmla="*/ 12 h 199"/>
              <a:gd name="T6" fmla="*/ 12 w 199"/>
              <a:gd name="T7" fmla="*/ 12 h 199"/>
              <a:gd name="T8" fmla="*/ 12 w 199"/>
              <a:gd name="T9" fmla="*/ 55 h 199"/>
              <a:gd name="T10" fmla="*/ 56 w 199"/>
              <a:gd name="T11" fmla="*/ 99 h 199"/>
              <a:gd name="T12" fmla="*/ 12 w 199"/>
              <a:gd name="T13" fmla="*/ 143 h 199"/>
              <a:gd name="T14" fmla="*/ 12 w 199"/>
              <a:gd name="T15" fmla="*/ 186 h 199"/>
              <a:gd name="T16" fmla="*/ 56 w 199"/>
              <a:gd name="T17" fmla="*/ 186 h 199"/>
              <a:gd name="T18" fmla="*/ 99 w 199"/>
              <a:gd name="T19" fmla="*/ 143 h 199"/>
              <a:gd name="T20" fmla="*/ 143 w 199"/>
              <a:gd name="T21" fmla="*/ 186 h 199"/>
              <a:gd name="T22" fmla="*/ 187 w 199"/>
              <a:gd name="T23" fmla="*/ 186 h 199"/>
              <a:gd name="T24" fmla="*/ 187 w 199"/>
              <a:gd name="T25" fmla="*/ 143 h 199"/>
              <a:gd name="T26" fmla="*/ 143 w 199"/>
              <a:gd name="T27" fmla="*/ 99 h 199"/>
              <a:gd name="T28" fmla="*/ 187 w 199"/>
              <a:gd name="T29" fmla="*/ 55 h 199"/>
              <a:gd name="T30" fmla="*/ 187 w 199"/>
              <a:gd name="T31" fmla="*/ 12 h 199"/>
              <a:gd name="T32" fmla="*/ 143 w 199"/>
              <a:gd name="T33" fmla="*/ 1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9" h="199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5" name="Freeform 2506">
            <a:extLst>
              <a:ext uri="{FF2B5EF4-FFF2-40B4-BE49-F238E27FC236}">
                <a16:creationId xmlns:a16="http://schemas.microsoft.com/office/drawing/2014/main" id="{ADDEB82B-AAB8-FDE7-8607-04AE09CB130C}"/>
              </a:ext>
            </a:extLst>
          </p:cNvPr>
          <p:cNvSpPr>
            <a:spLocks noChangeAspect="1"/>
          </p:cNvSpPr>
          <p:nvPr/>
        </p:nvSpPr>
        <p:spPr bwMode="gray">
          <a:xfrm>
            <a:off x="5664291" y="2944605"/>
            <a:ext cx="694135" cy="177404"/>
          </a:xfrm>
          <a:custGeom>
            <a:avLst/>
            <a:gdLst>
              <a:gd name="T0" fmla="*/ 216 w 247"/>
              <a:gd name="T1" fmla="*/ 0 h 63"/>
              <a:gd name="T2" fmla="*/ 154 w 247"/>
              <a:gd name="T3" fmla="*/ 0 h 63"/>
              <a:gd name="T4" fmla="*/ 92 w 247"/>
              <a:gd name="T5" fmla="*/ 0 h 63"/>
              <a:gd name="T6" fmla="*/ 31 w 247"/>
              <a:gd name="T7" fmla="*/ 1 h 63"/>
              <a:gd name="T8" fmla="*/ 0 w 247"/>
              <a:gd name="T9" fmla="*/ 32 h 63"/>
              <a:gd name="T10" fmla="*/ 31 w 247"/>
              <a:gd name="T11" fmla="*/ 62 h 63"/>
              <a:gd name="T12" fmla="*/ 93 w 247"/>
              <a:gd name="T13" fmla="*/ 62 h 63"/>
              <a:gd name="T14" fmla="*/ 154 w 247"/>
              <a:gd name="T15" fmla="*/ 62 h 63"/>
              <a:gd name="T16" fmla="*/ 216 w 247"/>
              <a:gd name="T17" fmla="*/ 62 h 63"/>
              <a:gd name="T18" fmla="*/ 247 w 247"/>
              <a:gd name="T19" fmla="*/ 31 h 63"/>
              <a:gd name="T20" fmla="*/ 216 w 247"/>
              <a:gd name="T21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7" h="63">
                <a:moveTo>
                  <a:pt x="216" y="0"/>
                </a:moveTo>
                <a:cubicBezTo>
                  <a:pt x="154" y="0"/>
                  <a:pt x="154" y="0"/>
                  <a:pt x="15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14" y="1"/>
                  <a:pt x="0" y="15"/>
                  <a:pt x="0" y="32"/>
                </a:cubicBezTo>
                <a:cubicBezTo>
                  <a:pt x="0" y="49"/>
                  <a:pt x="14" y="63"/>
                  <a:pt x="31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216" y="62"/>
                  <a:pt x="216" y="62"/>
                  <a:pt x="216" y="62"/>
                </a:cubicBezTo>
                <a:cubicBezTo>
                  <a:pt x="233" y="61"/>
                  <a:pt x="247" y="48"/>
                  <a:pt x="247" y="31"/>
                </a:cubicBezTo>
                <a:cubicBezTo>
                  <a:pt x="247" y="13"/>
                  <a:pt x="233" y="0"/>
                  <a:pt x="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6" name="Gruppieren 11">
            <a:extLst>
              <a:ext uri="{FF2B5EF4-FFF2-40B4-BE49-F238E27FC236}">
                <a16:creationId xmlns:a16="http://schemas.microsoft.com/office/drawing/2014/main" id="{BF832859-14AE-AD2C-422C-A79A92F58D19}"/>
              </a:ext>
            </a:extLst>
          </p:cNvPr>
          <p:cNvGrpSpPr/>
          <p:nvPr/>
        </p:nvGrpSpPr>
        <p:grpSpPr bwMode="gray">
          <a:xfrm>
            <a:off x="5713107" y="1472040"/>
            <a:ext cx="596503" cy="623887"/>
            <a:chOff x="5596083" y="6109176"/>
            <a:chExt cx="596503" cy="623887"/>
          </a:xfrm>
          <a:solidFill>
            <a:schemeClr val="accent2"/>
          </a:solidFill>
        </p:grpSpPr>
        <p:sp>
          <p:nvSpPr>
            <p:cNvPr id="117" name="Freeform 2477">
              <a:extLst>
                <a:ext uri="{FF2B5EF4-FFF2-40B4-BE49-F238E27FC236}">
                  <a16:creationId xmlns:a16="http://schemas.microsoft.com/office/drawing/2014/main" id="{90CB4065-65A7-02BC-C1E4-600E95E1C8D4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5794322" y="6121677"/>
              <a:ext cx="410766" cy="385763"/>
            </a:xfrm>
            <a:custGeom>
              <a:avLst/>
              <a:gdLst>
                <a:gd name="T0" fmla="*/ 4 w 146"/>
                <a:gd name="T1" fmla="*/ 15 h 137"/>
                <a:gd name="T2" fmla="*/ 115 w 146"/>
                <a:gd name="T3" fmla="*/ 137 h 137"/>
                <a:gd name="T4" fmla="*/ 146 w 146"/>
                <a:gd name="T5" fmla="*/ 108 h 137"/>
                <a:gd name="T6" fmla="*/ 15 w 146"/>
                <a:gd name="T7" fmla="*/ 0 h 137"/>
                <a:gd name="T8" fmla="*/ 4 w 146"/>
                <a:gd name="T9" fmla="*/ 1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37">
                  <a:moveTo>
                    <a:pt x="4" y="15"/>
                  </a:moveTo>
                  <a:cubicBezTo>
                    <a:pt x="9" y="24"/>
                    <a:pt x="115" y="137"/>
                    <a:pt x="115" y="137"/>
                  </a:cubicBezTo>
                  <a:cubicBezTo>
                    <a:pt x="146" y="108"/>
                    <a:pt x="146" y="108"/>
                    <a:pt x="146" y="108"/>
                  </a:cubicBezTo>
                  <a:cubicBezTo>
                    <a:pt x="146" y="108"/>
                    <a:pt x="35" y="11"/>
                    <a:pt x="15" y="0"/>
                  </a:cubicBezTo>
                  <a:cubicBezTo>
                    <a:pt x="0" y="0"/>
                    <a:pt x="4" y="15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2478">
              <a:extLst>
                <a:ext uri="{FF2B5EF4-FFF2-40B4-BE49-F238E27FC236}">
                  <a16:creationId xmlns:a16="http://schemas.microsoft.com/office/drawing/2014/main" id="{4163555B-4F94-7687-3A39-63E48C0EAEC7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5590725" y="6457433"/>
              <a:ext cx="280988" cy="270272"/>
            </a:xfrm>
            <a:custGeom>
              <a:avLst/>
              <a:gdLst>
                <a:gd name="T0" fmla="*/ 68 w 100"/>
                <a:gd name="T1" fmla="*/ 39 h 96"/>
                <a:gd name="T2" fmla="*/ 31 w 100"/>
                <a:gd name="T3" fmla="*/ 0 h 96"/>
                <a:gd name="T4" fmla="*/ 0 w 100"/>
                <a:gd name="T5" fmla="*/ 29 h 96"/>
                <a:gd name="T6" fmla="*/ 100 w 100"/>
                <a:gd name="T7" fmla="*/ 67 h 96"/>
                <a:gd name="T8" fmla="*/ 68 w 100"/>
                <a:gd name="T9" fmla="*/ 3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6">
                  <a:moveTo>
                    <a:pt x="68" y="39"/>
                  </a:moveTo>
                  <a:cubicBezTo>
                    <a:pt x="68" y="8"/>
                    <a:pt x="31" y="0"/>
                    <a:pt x="31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8" y="96"/>
                    <a:pt x="100" y="67"/>
                    <a:pt x="100" y="67"/>
                  </a:cubicBezTo>
                  <a:cubicBezTo>
                    <a:pt x="100" y="67"/>
                    <a:pt x="67" y="70"/>
                    <a:pt x="6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4" name="Gruppieren 185">
            <a:extLst>
              <a:ext uri="{FF2B5EF4-FFF2-40B4-BE49-F238E27FC236}">
                <a16:creationId xmlns:a16="http://schemas.microsoft.com/office/drawing/2014/main" id="{47E35179-ACE8-D420-3125-6C19D8B76CB0}"/>
              </a:ext>
            </a:extLst>
          </p:cNvPr>
          <p:cNvGrpSpPr/>
          <p:nvPr/>
        </p:nvGrpSpPr>
        <p:grpSpPr bwMode="gray">
          <a:xfrm>
            <a:off x="8308138" y="244936"/>
            <a:ext cx="428388" cy="607043"/>
            <a:chOff x="9410700" y="2401888"/>
            <a:chExt cx="1062038" cy="1504950"/>
          </a:xfrm>
          <a:solidFill>
            <a:schemeClr val="accent2"/>
          </a:solidFill>
        </p:grpSpPr>
        <p:sp>
          <p:nvSpPr>
            <p:cNvPr id="125" name="Freeform 5">
              <a:extLst>
                <a:ext uri="{FF2B5EF4-FFF2-40B4-BE49-F238E27FC236}">
                  <a16:creationId xmlns:a16="http://schemas.microsoft.com/office/drawing/2014/main" id="{FBAC5672-D13B-BD01-8D1C-02A293CC4BB9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3067050"/>
              <a:ext cx="657225" cy="131763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BE333476-C5AB-F030-9721-155A099209D5}"/>
                </a:ext>
              </a:extLst>
            </p:cNvPr>
            <p:cNvSpPr>
              <a:spLocks/>
            </p:cNvSpPr>
            <p:nvPr/>
          </p:nvSpPr>
          <p:spPr bwMode="gray">
            <a:xfrm>
              <a:off x="9702800" y="2401888"/>
              <a:ext cx="477838" cy="279400"/>
            </a:xfrm>
            <a:custGeom>
              <a:avLst/>
              <a:gdLst>
                <a:gd name="T0" fmla="*/ 198 w 220"/>
                <a:gd name="T1" fmla="*/ 56 h 128"/>
                <a:gd name="T2" fmla="*/ 179 w 220"/>
                <a:gd name="T3" fmla="*/ 56 h 128"/>
                <a:gd name="T4" fmla="*/ 181 w 220"/>
                <a:gd name="T5" fmla="*/ 39 h 128"/>
                <a:gd name="T6" fmla="*/ 167 w 220"/>
                <a:gd name="T7" fmla="*/ 0 h 128"/>
                <a:gd name="T8" fmla="*/ 54 w 220"/>
                <a:gd name="T9" fmla="*/ 0 h 128"/>
                <a:gd name="T10" fmla="*/ 40 w 220"/>
                <a:gd name="T11" fmla="*/ 39 h 128"/>
                <a:gd name="T12" fmla="*/ 41 w 220"/>
                <a:gd name="T13" fmla="*/ 56 h 128"/>
                <a:gd name="T14" fmla="*/ 22 w 220"/>
                <a:gd name="T15" fmla="*/ 56 h 128"/>
                <a:gd name="T16" fmla="*/ 0 w 220"/>
                <a:gd name="T17" fmla="*/ 92 h 128"/>
                <a:gd name="T18" fmla="*/ 22 w 220"/>
                <a:gd name="T19" fmla="*/ 128 h 128"/>
                <a:gd name="T20" fmla="*/ 198 w 220"/>
                <a:gd name="T21" fmla="*/ 128 h 128"/>
                <a:gd name="T22" fmla="*/ 220 w 220"/>
                <a:gd name="T23" fmla="*/ 92 h 128"/>
                <a:gd name="T24" fmla="*/ 198 w 220"/>
                <a:gd name="T25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128">
                  <a:moveTo>
                    <a:pt x="198" y="56"/>
                  </a:moveTo>
                  <a:cubicBezTo>
                    <a:pt x="192" y="56"/>
                    <a:pt x="185" y="56"/>
                    <a:pt x="179" y="56"/>
                  </a:cubicBezTo>
                  <a:cubicBezTo>
                    <a:pt x="180" y="48"/>
                    <a:pt x="181" y="44"/>
                    <a:pt x="181" y="39"/>
                  </a:cubicBezTo>
                  <a:cubicBezTo>
                    <a:pt x="181" y="14"/>
                    <a:pt x="174" y="0"/>
                    <a:pt x="16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0"/>
                    <a:pt x="40" y="14"/>
                    <a:pt x="40" y="39"/>
                  </a:cubicBezTo>
                  <a:cubicBezTo>
                    <a:pt x="40" y="44"/>
                    <a:pt x="40" y="48"/>
                    <a:pt x="4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8" y="56"/>
                    <a:pt x="0" y="67"/>
                    <a:pt x="0" y="92"/>
                  </a:cubicBezTo>
                  <a:cubicBezTo>
                    <a:pt x="0" y="111"/>
                    <a:pt x="8" y="128"/>
                    <a:pt x="22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209" y="128"/>
                    <a:pt x="220" y="111"/>
                    <a:pt x="220" y="92"/>
                  </a:cubicBezTo>
                  <a:cubicBezTo>
                    <a:pt x="220" y="67"/>
                    <a:pt x="209" y="56"/>
                    <a:pt x="19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38C1E45F-9B45-F92C-E930-689A598EE95D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2841625"/>
              <a:ext cx="657225" cy="130175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42F65B23-7B59-DD43-3181-202548C41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3519488"/>
              <a:ext cx="657225" cy="130175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8B94FADA-E940-1DD9-3278-E94D7F16C400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3294063"/>
              <a:ext cx="657225" cy="130175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9E4838CA-E7C0-4CD8-2F55-66BBEB6887B9}"/>
                </a:ext>
              </a:extLst>
            </p:cNvPr>
            <p:cNvSpPr>
              <a:spLocks/>
            </p:cNvSpPr>
            <p:nvPr/>
          </p:nvSpPr>
          <p:spPr bwMode="gray">
            <a:xfrm>
              <a:off x="9410700" y="2568575"/>
              <a:ext cx="1062038" cy="1338263"/>
            </a:xfrm>
            <a:custGeom>
              <a:avLst/>
              <a:gdLst>
                <a:gd name="T0" fmla="*/ 428 w 488"/>
                <a:gd name="T1" fmla="*/ 0 h 616"/>
                <a:gd name="T2" fmla="*/ 384 w 488"/>
                <a:gd name="T3" fmla="*/ 0 h 616"/>
                <a:gd name="T4" fmla="*/ 384 w 488"/>
                <a:gd name="T5" fmla="*/ 36 h 616"/>
                <a:gd name="T6" fmla="*/ 403 w 488"/>
                <a:gd name="T7" fmla="*/ 36 h 616"/>
                <a:gd name="T8" fmla="*/ 456 w 488"/>
                <a:gd name="T9" fmla="*/ 87 h 616"/>
                <a:gd name="T10" fmla="*/ 456 w 488"/>
                <a:gd name="T11" fmla="*/ 533 h 616"/>
                <a:gd name="T12" fmla="*/ 403 w 488"/>
                <a:gd name="T13" fmla="*/ 588 h 616"/>
                <a:gd name="T14" fmla="*/ 80 w 488"/>
                <a:gd name="T15" fmla="*/ 588 h 616"/>
                <a:gd name="T16" fmla="*/ 28 w 488"/>
                <a:gd name="T17" fmla="*/ 533 h 616"/>
                <a:gd name="T18" fmla="*/ 28 w 488"/>
                <a:gd name="T19" fmla="*/ 87 h 616"/>
                <a:gd name="T20" fmla="*/ 80 w 488"/>
                <a:gd name="T21" fmla="*/ 36 h 616"/>
                <a:gd name="T22" fmla="*/ 108 w 488"/>
                <a:gd name="T23" fmla="*/ 36 h 616"/>
                <a:gd name="T24" fmla="*/ 108 w 488"/>
                <a:gd name="T25" fmla="*/ 0 h 616"/>
                <a:gd name="T26" fmla="*/ 60 w 488"/>
                <a:gd name="T27" fmla="*/ 0 h 616"/>
                <a:gd name="T28" fmla="*/ 0 w 488"/>
                <a:gd name="T29" fmla="*/ 60 h 616"/>
                <a:gd name="T30" fmla="*/ 0 w 488"/>
                <a:gd name="T31" fmla="*/ 556 h 616"/>
                <a:gd name="T32" fmla="*/ 60 w 488"/>
                <a:gd name="T33" fmla="*/ 616 h 616"/>
                <a:gd name="T34" fmla="*/ 428 w 488"/>
                <a:gd name="T35" fmla="*/ 616 h 616"/>
                <a:gd name="T36" fmla="*/ 488 w 488"/>
                <a:gd name="T37" fmla="*/ 556 h 616"/>
                <a:gd name="T38" fmla="*/ 488 w 488"/>
                <a:gd name="T39" fmla="*/ 60 h 616"/>
                <a:gd name="T40" fmla="*/ 428 w 488"/>
                <a:gd name="T4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8" h="616">
                  <a:moveTo>
                    <a:pt x="428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403" y="36"/>
                    <a:pt x="403" y="36"/>
                    <a:pt x="403" y="36"/>
                  </a:cubicBezTo>
                  <a:cubicBezTo>
                    <a:pt x="432" y="36"/>
                    <a:pt x="456" y="57"/>
                    <a:pt x="456" y="87"/>
                  </a:cubicBezTo>
                  <a:cubicBezTo>
                    <a:pt x="456" y="533"/>
                    <a:pt x="456" y="533"/>
                    <a:pt x="456" y="533"/>
                  </a:cubicBezTo>
                  <a:cubicBezTo>
                    <a:pt x="456" y="563"/>
                    <a:pt x="432" y="588"/>
                    <a:pt x="403" y="588"/>
                  </a:cubicBezTo>
                  <a:cubicBezTo>
                    <a:pt x="80" y="588"/>
                    <a:pt x="80" y="588"/>
                    <a:pt x="80" y="588"/>
                  </a:cubicBezTo>
                  <a:cubicBezTo>
                    <a:pt x="51" y="588"/>
                    <a:pt x="28" y="563"/>
                    <a:pt x="28" y="533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57"/>
                    <a:pt x="51" y="36"/>
                    <a:pt x="80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89"/>
                    <a:pt x="27" y="616"/>
                    <a:pt x="60" y="616"/>
                  </a:cubicBezTo>
                  <a:cubicBezTo>
                    <a:pt x="428" y="616"/>
                    <a:pt x="428" y="616"/>
                    <a:pt x="428" y="616"/>
                  </a:cubicBezTo>
                  <a:cubicBezTo>
                    <a:pt x="461" y="616"/>
                    <a:pt x="488" y="589"/>
                    <a:pt x="488" y="556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88" y="27"/>
                    <a:pt x="461" y="0"/>
                    <a:pt x="4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5" name="Gruppieren 86">
            <a:extLst>
              <a:ext uri="{FF2B5EF4-FFF2-40B4-BE49-F238E27FC236}">
                <a16:creationId xmlns:a16="http://schemas.microsoft.com/office/drawing/2014/main" id="{820A853B-6127-4246-F4EC-CC1BB0653C2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05055" y="5057499"/>
            <a:ext cx="548879" cy="540544"/>
            <a:chOff x="5773738" y="419100"/>
            <a:chExt cx="731838" cy="720725"/>
          </a:xfrm>
          <a:solidFill>
            <a:schemeClr val="accent2"/>
          </a:solidFill>
        </p:grpSpPr>
        <p:sp>
          <p:nvSpPr>
            <p:cNvPr id="136" name="Freeform 1706">
              <a:extLst>
                <a:ext uri="{FF2B5EF4-FFF2-40B4-BE49-F238E27FC236}">
                  <a16:creationId xmlns:a16="http://schemas.microsoft.com/office/drawing/2014/main" id="{14832203-F590-9C7B-64BE-B61F957D365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451" y="579438"/>
              <a:ext cx="26988" cy="293688"/>
            </a:xfrm>
            <a:custGeom>
              <a:avLst/>
              <a:gdLst>
                <a:gd name="T0" fmla="*/ 7 w 7"/>
                <a:gd name="T1" fmla="*/ 74 h 78"/>
                <a:gd name="T2" fmla="*/ 4 w 7"/>
                <a:gd name="T3" fmla="*/ 78 h 78"/>
                <a:gd name="T4" fmla="*/ 4 w 7"/>
                <a:gd name="T5" fmla="*/ 78 h 78"/>
                <a:gd name="T6" fmla="*/ 0 w 7"/>
                <a:gd name="T7" fmla="*/ 74 h 78"/>
                <a:gd name="T8" fmla="*/ 0 w 7"/>
                <a:gd name="T9" fmla="*/ 4 h 78"/>
                <a:gd name="T10" fmla="*/ 4 w 7"/>
                <a:gd name="T11" fmla="*/ 0 h 78"/>
                <a:gd name="T12" fmla="*/ 4 w 7"/>
                <a:gd name="T13" fmla="*/ 0 h 78"/>
                <a:gd name="T14" fmla="*/ 7 w 7"/>
                <a:gd name="T15" fmla="*/ 4 h 78"/>
                <a:gd name="T16" fmla="*/ 7 w 7"/>
                <a:gd name="T17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8">
                  <a:moveTo>
                    <a:pt x="7" y="74"/>
                  </a:moveTo>
                  <a:cubicBezTo>
                    <a:pt x="7" y="76"/>
                    <a:pt x="5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2" y="78"/>
                    <a:pt x="0" y="76"/>
                    <a:pt x="0" y="7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lnTo>
                    <a:pt x="7" y="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707">
              <a:extLst>
                <a:ext uri="{FF2B5EF4-FFF2-40B4-BE49-F238E27FC236}">
                  <a16:creationId xmlns:a16="http://schemas.microsoft.com/office/drawing/2014/main" id="{C40590C8-8FE2-1E00-521F-D7A000E0413C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451" y="846138"/>
              <a:ext cx="390525" cy="26988"/>
            </a:xfrm>
            <a:custGeom>
              <a:avLst/>
              <a:gdLst>
                <a:gd name="T0" fmla="*/ 101 w 104"/>
                <a:gd name="T1" fmla="*/ 0 h 7"/>
                <a:gd name="T2" fmla="*/ 104 w 104"/>
                <a:gd name="T3" fmla="*/ 3 h 7"/>
                <a:gd name="T4" fmla="*/ 104 w 104"/>
                <a:gd name="T5" fmla="*/ 3 h 7"/>
                <a:gd name="T6" fmla="*/ 101 w 104"/>
                <a:gd name="T7" fmla="*/ 7 h 7"/>
                <a:gd name="T8" fmla="*/ 4 w 104"/>
                <a:gd name="T9" fmla="*/ 7 h 7"/>
                <a:gd name="T10" fmla="*/ 0 w 104"/>
                <a:gd name="T11" fmla="*/ 3 h 7"/>
                <a:gd name="T12" fmla="*/ 0 w 104"/>
                <a:gd name="T13" fmla="*/ 3 h 7"/>
                <a:gd name="T14" fmla="*/ 4 w 104"/>
                <a:gd name="T15" fmla="*/ 0 h 7"/>
                <a:gd name="T16" fmla="*/ 101 w 10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">
                  <a:moveTo>
                    <a:pt x="101" y="0"/>
                  </a:moveTo>
                  <a:cubicBezTo>
                    <a:pt x="103" y="0"/>
                    <a:pt x="104" y="2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5"/>
                    <a:pt x="103" y="7"/>
                    <a:pt x="10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0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708">
              <a:extLst>
                <a:ext uri="{FF2B5EF4-FFF2-40B4-BE49-F238E27FC236}">
                  <a16:creationId xmlns:a16="http://schemas.microsoft.com/office/drawing/2014/main" id="{E5F6EAC7-7A5F-5669-C75A-48D7E422FA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8701" y="738188"/>
              <a:ext cx="47625" cy="134938"/>
            </a:xfrm>
            <a:custGeom>
              <a:avLst/>
              <a:gdLst>
                <a:gd name="T0" fmla="*/ 10 w 13"/>
                <a:gd name="T1" fmla="*/ 0 h 36"/>
                <a:gd name="T2" fmla="*/ 3 w 13"/>
                <a:gd name="T3" fmla="*/ 0 h 36"/>
                <a:gd name="T4" fmla="*/ 0 w 13"/>
                <a:gd name="T5" fmla="*/ 3 h 36"/>
                <a:gd name="T6" fmla="*/ 0 w 13"/>
                <a:gd name="T7" fmla="*/ 36 h 36"/>
                <a:gd name="T8" fmla="*/ 13 w 13"/>
                <a:gd name="T9" fmla="*/ 36 h 36"/>
                <a:gd name="T10" fmla="*/ 13 w 13"/>
                <a:gd name="T11" fmla="*/ 3 h 36"/>
                <a:gd name="T12" fmla="*/ 10 w 13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6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709">
              <a:extLst>
                <a:ext uri="{FF2B5EF4-FFF2-40B4-BE49-F238E27FC236}">
                  <a16:creationId xmlns:a16="http://schemas.microsoft.com/office/drawing/2014/main" id="{452C99F5-987E-C9C6-7D96-07C72D3F8D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9326" y="696913"/>
              <a:ext cx="44450" cy="176213"/>
            </a:xfrm>
            <a:custGeom>
              <a:avLst/>
              <a:gdLst>
                <a:gd name="T0" fmla="*/ 9 w 12"/>
                <a:gd name="T1" fmla="*/ 0 h 47"/>
                <a:gd name="T2" fmla="*/ 3 w 12"/>
                <a:gd name="T3" fmla="*/ 0 h 47"/>
                <a:gd name="T4" fmla="*/ 0 w 12"/>
                <a:gd name="T5" fmla="*/ 3 h 47"/>
                <a:gd name="T6" fmla="*/ 0 w 12"/>
                <a:gd name="T7" fmla="*/ 47 h 47"/>
                <a:gd name="T8" fmla="*/ 12 w 12"/>
                <a:gd name="T9" fmla="*/ 47 h 47"/>
                <a:gd name="T10" fmla="*/ 12 w 12"/>
                <a:gd name="T11" fmla="*/ 3 h 47"/>
                <a:gd name="T12" fmla="*/ 9 w 12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7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710">
              <a:extLst>
                <a:ext uri="{FF2B5EF4-FFF2-40B4-BE49-F238E27FC236}">
                  <a16:creationId xmlns:a16="http://schemas.microsoft.com/office/drawing/2014/main" id="{84FE0E23-3076-E8CF-1E73-84ED0C70CCA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663" y="666750"/>
              <a:ext cx="46038" cy="206375"/>
            </a:xfrm>
            <a:custGeom>
              <a:avLst/>
              <a:gdLst>
                <a:gd name="T0" fmla="*/ 9 w 12"/>
                <a:gd name="T1" fmla="*/ 0 h 55"/>
                <a:gd name="T2" fmla="*/ 3 w 12"/>
                <a:gd name="T3" fmla="*/ 0 h 55"/>
                <a:gd name="T4" fmla="*/ 0 w 12"/>
                <a:gd name="T5" fmla="*/ 3 h 55"/>
                <a:gd name="T6" fmla="*/ 0 w 12"/>
                <a:gd name="T7" fmla="*/ 55 h 55"/>
                <a:gd name="T8" fmla="*/ 12 w 12"/>
                <a:gd name="T9" fmla="*/ 55 h 55"/>
                <a:gd name="T10" fmla="*/ 12 w 12"/>
                <a:gd name="T11" fmla="*/ 3 h 55"/>
                <a:gd name="T12" fmla="*/ 9 w 1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5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711">
              <a:extLst>
                <a:ext uri="{FF2B5EF4-FFF2-40B4-BE49-F238E27FC236}">
                  <a16:creationId xmlns:a16="http://schemas.microsoft.com/office/drawing/2014/main" id="{405E28E0-2ED5-3ADE-EB08-C7587CF74C8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6" y="779463"/>
              <a:ext cx="49213" cy="93663"/>
            </a:xfrm>
            <a:custGeom>
              <a:avLst/>
              <a:gdLst>
                <a:gd name="T0" fmla="*/ 9 w 13"/>
                <a:gd name="T1" fmla="*/ 0 h 25"/>
                <a:gd name="T2" fmla="*/ 3 w 13"/>
                <a:gd name="T3" fmla="*/ 0 h 25"/>
                <a:gd name="T4" fmla="*/ 0 w 13"/>
                <a:gd name="T5" fmla="*/ 3 h 25"/>
                <a:gd name="T6" fmla="*/ 0 w 13"/>
                <a:gd name="T7" fmla="*/ 25 h 25"/>
                <a:gd name="T8" fmla="*/ 13 w 13"/>
                <a:gd name="T9" fmla="*/ 25 h 25"/>
                <a:gd name="T10" fmla="*/ 13 w 13"/>
                <a:gd name="T11" fmla="*/ 3 h 25"/>
                <a:gd name="T12" fmla="*/ 9 w 1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5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712">
              <a:extLst>
                <a:ext uri="{FF2B5EF4-FFF2-40B4-BE49-F238E27FC236}">
                  <a16:creationId xmlns:a16="http://schemas.microsoft.com/office/drawing/2014/main" id="{163DFB55-B1EE-ABFF-30F2-E4EC7BBB238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6" y="625475"/>
              <a:ext cx="101600" cy="107950"/>
            </a:xfrm>
            <a:custGeom>
              <a:avLst/>
              <a:gdLst>
                <a:gd name="T0" fmla="*/ 64 w 64"/>
                <a:gd name="T1" fmla="*/ 9 h 68"/>
                <a:gd name="T2" fmla="*/ 12 w 64"/>
                <a:gd name="T3" fmla="*/ 68 h 68"/>
                <a:gd name="T4" fmla="*/ 0 w 64"/>
                <a:gd name="T5" fmla="*/ 59 h 68"/>
                <a:gd name="T6" fmla="*/ 52 w 64"/>
                <a:gd name="T7" fmla="*/ 0 h 68"/>
                <a:gd name="T8" fmla="*/ 64 w 64"/>
                <a:gd name="T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8">
                  <a:moveTo>
                    <a:pt x="64" y="9"/>
                  </a:moveTo>
                  <a:lnTo>
                    <a:pt x="12" y="68"/>
                  </a:lnTo>
                  <a:lnTo>
                    <a:pt x="0" y="59"/>
                  </a:lnTo>
                  <a:lnTo>
                    <a:pt x="52" y="0"/>
                  </a:lnTo>
                  <a:lnTo>
                    <a:pt x="64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713">
              <a:extLst>
                <a:ext uri="{FF2B5EF4-FFF2-40B4-BE49-F238E27FC236}">
                  <a16:creationId xmlns:a16="http://schemas.microsoft.com/office/drawing/2014/main" id="{030C48FE-01DD-FBEA-76FD-73D901571D06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9326" y="606425"/>
              <a:ext cx="123825" cy="112713"/>
            </a:xfrm>
            <a:custGeom>
              <a:avLst/>
              <a:gdLst>
                <a:gd name="T0" fmla="*/ 66 w 78"/>
                <a:gd name="T1" fmla="*/ 71 h 71"/>
                <a:gd name="T2" fmla="*/ 0 w 78"/>
                <a:gd name="T3" fmla="*/ 12 h 71"/>
                <a:gd name="T4" fmla="*/ 9 w 78"/>
                <a:gd name="T5" fmla="*/ 0 h 71"/>
                <a:gd name="T6" fmla="*/ 78 w 78"/>
                <a:gd name="T7" fmla="*/ 59 h 71"/>
                <a:gd name="T8" fmla="*/ 66 w 7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1">
                  <a:moveTo>
                    <a:pt x="66" y="71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78" y="59"/>
                  </a:lnTo>
                  <a:lnTo>
                    <a:pt x="66" y="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714">
              <a:extLst>
                <a:ext uri="{FF2B5EF4-FFF2-40B4-BE49-F238E27FC236}">
                  <a16:creationId xmlns:a16="http://schemas.microsoft.com/office/drawing/2014/main" id="{B54A2AAB-576A-A44C-AC0F-A57390BD13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5051" y="598488"/>
              <a:ext cx="109538" cy="120650"/>
            </a:xfrm>
            <a:custGeom>
              <a:avLst/>
              <a:gdLst>
                <a:gd name="T0" fmla="*/ 69 w 69"/>
                <a:gd name="T1" fmla="*/ 10 h 76"/>
                <a:gd name="T2" fmla="*/ 12 w 69"/>
                <a:gd name="T3" fmla="*/ 76 h 76"/>
                <a:gd name="T4" fmla="*/ 0 w 69"/>
                <a:gd name="T5" fmla="*/ 64 h 76"/>
                <a:gd name="T6" fmla="*/ 57 w 69"/>
                <a:gd name="T7" fmla="*/ 0 h 76"/>
                <a:gd name="T8" fmla="*/ 69 w 69"/>
                <a:gd name="T9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6">
                  <a:moveTo>
                    <a:pt x="69" y="10"/>
                  </a:moveTo>
                  <a:lnTo>
                    <a:pt x="12" y="76"/>
                  </a:lnTo>
                  <a:lnTo>
                    <a:pt x="0" y="64"/>
                  </a:lnTo>
                  <a:lnTo>
                    <a:pt x="57" y="0"/>
                  </a:lnTo>
                  <a:lnTo>
                    <a:pt x="6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715">
              <a:extLst>
                <a:ext uri="{FF2B5EF4-FFF2-40B4-BE49-F238E27FC236}">
                  <a16:creationId xmlns:a16="http://schemas.microsoft.com/office/drawing/2014/main" id="{133A21DD-80F9-E300-F220-8588B3102873}"/>
                </a:ext>
              </a:extLst>
            </p:cNvPr>
            <p:cNvSpPr>
              <a:spLocks/>
            </p:cNvSpPr>
            <p:nvPr/>
          </p:nvSpPr>
          <p:spPr bwMode="gray">
            <a:xfrm>
              <a:off x="6175376" y="584200"/>
              <a:ext cx="60325" cy="60325"/>
            </a:xfrm>
            <a:custGeom>
              <a:avLst/>
              <a:gdLst>
                <a:gd name="T0" fmla="*/ 14 w 16"/>
                <a:gd name="T1" fmla="*/ 1 h 16"/>
                <a:gd name="T2" fmla="*/ 16 w 16"/>
                <a:gd name="T3" fmla="*/ 2 h 16"/>
                <a:gd name="T4" fmla="*/ 15 w 16"/>
                <a:gd name="T5" fmla="*/ 6 h 16"/>
                <a:gd name="T6" fmla="*/ 14 w 16"/>
                <a:gd name="T7" fmla="*/ 11 h 16"/>
                <a:gd name="T8" fmla="*/ 13 w 16"/>
                <a:gd name="T9" fmla="*/ 15 h 16"/>
                <a:gd name="T10" fmla="*/ 11 w 16"/>
                <a:gd name="T11" fmla="*/ 16 h 16"/>
                <a:gd name="T12" fmla="*/ 8 w 16"/>
                <a:gd name="T13" fmla="*/ 13 h 16"/>
                <a:gd name="T14" fmla="*/ 4 w 16"/>
                <a:gd name="T15" fmla="*/ 10 h 16"/>
                <a:gd name="T16" fmla="*/ 1 w 16"/>
                <a:gd name="T17" fmla="*/ 7 h 16"/>
                <a:gd name="T18" fmla="*/ 1 w 16"/>
                <a:gd name="T19" fmla="*/ 5 h 16"/>
                <a:gd name="T20" fmla="*/ 5 w 16"/>
                <a:gd name="T21" fmla="*/ 3 h 16"/>
                <a:gd name="T22" fmla="*/ 10 w 16"/>
                <a:gd name="T23" fmla="*/ 2 h 16"/>
                <a:gd name="T24" fmla="*/ 14 w 16"/>
                <a:gd name="T2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6">
                  <a:moveTo>
                    <a:pt x="14" y="1"/>
                  </a:moveTo>
                  <a:cubicBezTo>
                    <a:pt x="15" y="0"/>
                    <a:pt x="16" y="1"/>
                    <a:pt x="16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10"/>
                    <a:pt x="14" y="1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5" y="11"/>
                    <a:pt x="4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9" y="2"/>
                    <a:pt x="10" y="2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716">
              <a:extLst>
                <a:ext uri="{FF2B5EF4-FFF2-40B4-BE49-F238E27FC236}">
                  <a16:creationId xmlns:a16="http://schemas.microsoft.com/office/drawing/2014/main" id="{BD75F5E1-5858-E082-F90F-07016A3CB7D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3738" y="419100"/>
              <a:ext cx="731838" cy="720725"/>
            </a:xfrm>
            <a:custGeom>
              <a:avLst/>
              <a:gdLst>
                <a:gd name="T0" fmla="*/ 185 w 195"/>
                <a:gd name="T1" fmla="*/ 185 h 192"/>
                <a:gd name="T2" fmla="*/ 168 w 195"/>
                <a:gd name="T3" fmla="*/ 192 h 192"/>
                <a:gd name="T4" fmla="*/ 150 w 195"/>
                <a:gd name="T5" fmla="*/ 185 h 192"/>
                <a:gd name="T6" fmla="*/ 120 w 195"/>
                <a:gd name="T7" fmla="*/ 155 h 192"/>
                <a:gd name="T8" fmla="*/ 82 w 195"/>
                <a:gd name="T9" fmla="*/ 164 h 192"/>
                <a:gd name="T10" fmla="*/ 0 w 195"/>
                <a:gd name="T11" fmla="*/ 82 h 192"/>
                <a:gd name="T12" fmla="*/ 82 w 195"/>
                <a:gd name="T13" fmla="*/ 0 h 192"/>
                <a:gd name="T14" fmla="*/ 164 w 195"/>
                <a:gd name="T15" fmla="*/ 82 h 192"/>
                <a:gd name="T16" fmla="*/ 155 w 195"/>
                <a:gd name="T17" fmla="*/ 119 h 192"/>
                <a:gd name="T18" fmla="*/ 185 w 195"/>
                <a:gd name="T19" fmla="*/ 149 h 192"/>
                <a:gd name="T20" fmla="*/ 185 w 195"/>
                <a:gd name="T21" fmla="*/ 185 h 192"/>
                <a:gd name="T22" fmla="*/ 82 w 195"/>
                <a:gd name="T23" fmla="*/ 154 h 192"/>
                <a:gd name="T24" fmla="*/ 154 w 195"/>
                <a:gd name="T25" fmla="*/ 82 h 192"/>
                <a:gd name="T26" fmla="*/ 82 w 195"/>
                <a:gd name="T27" fmla="*/ 11 h 192"/>
                <a:gd name="T28" fmla="*/ 11 w 195"/>
                <a:gd name="T29" fmla="*/ 82 h 192"/>
                <a:gd name="T30" fmla="*/ 82 w 195"/>
                <a:gd name="T31" fmla="*/ 15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2">
                  <a:moveTo>
                    <a:pt x="185" y="185"/>
                  </a:moveTo>
                  <a:cubicBezTo>
                    <a:pt x="181" y="190"/>
                    <a:pt x="174" y="192"/>
                    <a:pt x="168" y="192"/>
                  </a:cubicBezTo>
                  <a:cubicBezTo>
                    <a:pt x="161" y="192"/>
                    <a:pt x="155" y="190"/>
                    <a:pt x="150" y="18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08" y="161"/>
                    <a:pt x="96" y="164"/>
                    <a:pt x="82" y="164"/>
                  </a:cubicBezTo>
                  <a:cubicBezTo>
                    <a:pt x="37" y="164"/>
                    <a:pt x="0" y="127"/>
                    <a:pt x="0" y="82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4" y="37"/>
                    <a:pt x="164" y="82"/>
                  </a:cubicBezTo>
                  <a:cubicBezTo>
                    <a:pt x="164" y="95"/>
                    <a:pt x="161" y="108"/>
                    <a:pt x="155" y="11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95" y="159"/>
                    <a:pt x="195" y="175"/>
                    <a:pt x="185" y="185"/>
                  </a:cubicBezTo>
                  <a:close/>
                  <a:moveTo>
                    <a:pt x="82" y="154"/>
                  </a:moveTo>
                  <a:cubicBezTo>
                    <a:pt x="122" y="154"/>
                    <a:pt x="154" y="122"/>
                    <a:pt x="154" y="82"/>
                  </a:cubicBezTo>
                  <a:cubicBezTo>
                    <a:pt x="154" y="43"/>
                    <a:pt x="122" y="11"/>
                    <a:pt x="82" y="11"/>
                  </a:cubicBezTo>
                  <a:cubicBezTo>
                    <a:pt x="43" y="11"/>
                    <a:pt x="11" y="43"/>
                    <a:pt x="11" y="82"/>
                  </a:cubicBezTo>
                  <a:cubicBezTo>
                    <a:pt x="11" y="122"/>
                    <a:pt x="43" y="154"/>
                    <a:pt x="82" y="15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7" name="Gruppieren 34557">
            <a:extLst>
              <a:ext uri="{FF2B5EF4-FFF2-40B4-BE49-F238E27FC236}">
                <a16:creationId xmlns:a16="http://schemas.microsoft.com/office/drawing/2014/main" id="{85A5A67D-7DD6-00EA-77B0-9241A2378BA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13107" y="5081312"/>
            <a:ext cx="542925" cy="492919"/>
            <a:chOff x="4446588" y="419100"/>
            <a:chExt cx="723900" cy="657225"/>
          </a:xfrm>
          <a:solidFill>
            <a:schemeClr val="accent2"/>
          </a:solidFill>
        </p:grpSpPr>
        <p:sp>
          <p:nvSpPr>
            <p:cNvPr id="148" name="Freeform 1717">
              <a:extLst>
                <a:ext uri="{FF2B5EF4-FFF2-40B4-BE49-F238E27FC236}">
                  <a16:creationId xmlns:a16="http://schemas.microsoft.com/office/drawing/2014/main" id="{693AE6C6-FBB7-B708-92F5-76043D440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581526" y="996950"/>
              <a:ext cx="457200" cy="79375"/>
            </a:xfrm>
            <a:custGeom>
              <a:avLst/>
              <a:gdLst>
                <a:gd name="T0" fmla="*/ 94 w 122"/>
                <a:gd name="T1" fmla="*/ 0 h 21"/>
                <a:gd name="T2" fmla="*/ 28 w 122"/>
                <a:gd name="T3" fmla="*/ 0 h 21"/>
                <a:gd name="T4" fmla="*/ 0 w 122"/>
                <a:gd name="T5" fmla="*/ 11 h 21"/>
                <a:gd name="T6" fmla="*/ 13 w 122"/>
                <a:gd name="T7" fmla="*/ 21 h 21"/>
                <a:gd name="T8" fmla="*/ 109 w 122"/>
                <a:gd name="T9" fmla="*/ 21 h 21"/>
                <a:gd name="T10" fmla="*/ 122 w 122"/>
                <a:gd name="T11" fmla="*/ 11 h 21"/>
                <a:gd name="T12" fmla="*/ 94 w 12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1">
                  <a:moveTo>
                    <a:pt x="9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0" y="4"/>
                    <a:pt x="0" y="11"/>
                  </a:cubicBezTo>
                  <a:cubicBezTo>
                    <a:pt x="0" y="17"/>
                    <a:pt x="5" y="21"/>
                    <a:pt x="13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6" y="21"/>
                    <a:pt x="122" y="17"/>
                    <a:pt x="122" y="11"/>
                  </a:cubicBezTo>
                  <a:cubicBezTo>
                    <a:pt x="122" y="4"/>
                    <a:pt x="101" y="0"/>
                    <a:pt x="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718">
              <a:extLst>
                <a:ext uri="{FF2B5EF4-FFF2-40B4-BE49-F238E27FC236}">
                  <a16:creationId xmlns:a16="http://schemas.microsoft.com/office/drawing/2014/main" id="{579156BA-CED8-C432-A75E-39CB6E69805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446588" y="419100"/>
              <a:ext cx="723900" cy="533400"/>
            </a:xfrm>
            <a:custGeom>
              <a:avLst/>
              <a:gdLst>
                <a:gd name="T0" fmla="*/ 152 w 193"/>
                <a:gd name="T1" fmla="*/ 142 h 142"/>
                <a:gd name="T2" fmla="*/ 41 w 193"/>
                <a:gd name="T3" fmla="*/ 142 h 142"/>
                <a:gd name="T4" fmla="*/ 0 w 193"/>
                <a:gd name="T5" fmla="*/ 101 h 142"/>
                <a:gd name="T6" fmla="*/ 0 w 193"/>
                <a:gd name="T7" fmla="*/ 41 h 142"/>
                <a:gd name="T8" fmla="*/ 41 w 193"/>
                <a:gd name="T9" fmla="*/ 0 h 142"/>
                <a:gd name="T10" fmla="*/ 152 w 193"/>
                <a:gd name="T11" fmla="*/ 0 h 142"/>
                <a:gd name="T12" fmla="*/ 193 w 193"/>
                <a:gd name="T13" fmla="*/ 41 h 142"/>
                <a:gd name="T14" fmla="*/ 193 w 193"/>
                <a:gd name="T15" fmla="*/ 101 h 142"/>
                <a:gd name="T16" fmla="*/ 152 w 193"/>
                <a:gd name="T17" fmla="*/ 142 h 142"/>
                <a:gd name="T18" fmla="*/ 38 w 193"/>
                <a:gd name="T19" fmla="*/ 12 h 142"/>
                <a:gd name="T20" fmla="*/ 12 w 193"/>
                <a:gd name="T21" fmla="*/ 39 h 142"/>
                <a:gd name="T22" fmla="*/ 12 w 193"/>
                <a:gd name="T23" fmla="*/ 103 h 142"/>
                <a:gd name="T24" fmla="*/ 38 w 193"/>
                <a:gd name="T25" fmla="*/ 131 h 142"/>
                <a:gd name="T26" fmla="*/ 155 w 193"/>
                <a:gd name="T27" fmla="*/ 131 h 142"/>
                <a:gd name="T28" fmla="*/ 182 w 193"/>
                <a:gd name="T29" fmla="*/ 103 h 142"/>
                <a:gd name="T30" fmla="*/ 182 w 193"/>
                <a:gd name="T31" fmla="*/ 39 h 142"/>
                <a:gd name="T32" fmla="*/ 155 w 193"/>
                <a:gd name="T33" fmla="*/ 12 h 142"/>
                <a:gd name="T34" fmla="*/ 38 w 193"/>
                <a:gd name="T35" fmla="*/ 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42">
                  <a:moveTo>
                    <a:pt x="152" y="142"/>
                  </a:moveTo>
                  <a:cubicBezTo>
                    <a:pt x="41" y="142"/>
                    <a:pt x="41" y="142"/>
                    <a:pt x="41" y="142"/>
                  </a:cubicBezTo>
                  <a:cubicBezTo>
                    <a:pt x="19" y="142"/>
                    <a:pt x="0" y="124"/>
                    <a:pt x="0" y="10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75" y="0"/>
                    <a:pt x="193" y="18"/>
                    <a:pt x="193" y="4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24"/>
                    <a:pt x="175" y="142"/>
                    <a:pt x="152" y="142"/>
                  </a:cubicBezTo>
                  <a:close/>
                  <a:moveTo>
                    <a:pt x="38" y="12"/>
                  </a:moveTo>
                  <a:cubicBezTo>
                    <a:pt x="24" y="12"/>
                    <a:pt x="12" y="24"/>
                    <a:pt x="12" y="39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18"/>
                    <a:pt x="24" y="131"/>
                    <a:pt x="38" y="131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70" y="131"/>
                    <a:pt x="182" y="118"/>
                    <a:pt x="182" y="103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24"/>
                    <a:pt x="170" y="12"/>
                    <a:pt x="155" y="12"/>
                  </a:cubicBezTo>
                  <a:lnTo>
                    <a:pt x="38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719">
              <a:extLst>
                <a:ext uri="{FF2B5EF4-FFF2-40B4-BE49-F238E27FC236}">
                  <a16:creationId xmlns:a16="http://schemas.microsoft.com/office/drawing/2014/main" id="{0E374A39-A4A9-D623-D271-07E08B6D102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991101" y="565150"/>
              <a:ext cx="85725" cy="85725"/>
            </a:xfrm>
            <a:custGeom>
              <a:avLst/>
              <a:gdLst>
                <a:gd name="T0" fmla="*/ 11 w 23"/>
                <a:gd name="T1" fmla="*/ 23 h 23"/>
                <a:gd name="T2" fmla="*/ 0 w 23"/>
                <a:gd name="T3" fmla="*/ 11 h 23"/>
                <a:gd name="T4" fmla="*/ 11 w 23"/>
                <a:gd name="T5" fmla="*/ 0 h 23"/>
                <a:gd name="T6" fmla="*/ 23 w 23"/>
                <a:gd name="T7" fmla="*/ 11 h 23"/>
                <a:gd name="T8" fmla="*/ 11 w 23"/>
                <a:gd name="T9" fmla="*/ 23 h 23"/>
                <a:gd name="T10" fmla="*/ 11 w 23"/>
                <a:gd name="T11" fmla="*/ 6 h 23"/>
                <a:gd name="T12" fmla="*/ 6 w 23"/>
                <a:gd name="T13" fmla="*/ 11 h 23"/>
                <a:gd name="T14" fmla="*/ 11 w 23"/>
                <a:gd name="T15" fmla="*/ 17 h 23"/>
                <a:gd name="T16" fmla="*/ 17 w 23"/>
                <a:gd name="T17" fmla="*/ 11 h 23"/>
                <a:gd name="T18" fmla="*/ 11 w 23"/>
                <a:gd name="T1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720">
              <a:extLst>
                <a:ext uri="{FF2B5EF4-FFF2-40B4-BE49-F238E27FC236}">
                  <a16:creationId xmlns:a16="http://schemas.microsoft.com/office/drawing/2014/main" id="{1E5BA7A2-50CC-ADB7-C241-B19E1E2DC10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43463" y="661988"/>
              <a:ext cx="87313" cy="87313"/>
            </a:xfrm>
            <a:custGeom>
              <a:avLst/>
              <a:gdLst>
                <a:gd name="T0" fmla="*/ 12 w 23"/>
                <a:gd name="T1" fmla="*/ 23 h 23"/>
                <a:gd name="T2" fmla="*/ 0 w 23"/>
                <a:gd name="T3" fmla="*/ 11 h 23"/>
                <a:gd name="T4" fmla="*/ 12 w 23"/>
                <a:gd name="T5" fmla="*/ 0 h 23"/>
                <a:gd name="T6" fmla="*/ 23 w 23"/>
                <a:gd name="T7" fmla="*/ 11 h 23"/>
                <a:gd name="T8" fmla="*/ 12 w 23"/>
                <a:gd name="T9" fmla="*/ 23 h 23"/>
                <a:gd name="T10" fmla="*/ 12 w 23"/>
                <a:gd name="T11" fmla="*/ 6 h 23"/>
                <a:gd name="T12" fmla="*/ 6 w 23"/>
                <a:gd name="T13" fmla="*/ 11 h 23"/>
                <a:gd name="T14" fmla="*/ 12 w 23"/>
                <a:gd name="T15" fmla="*/ 17 h 23"/>
                <a:gd name="T16" fmla="*/ 17 w 23"/>
                <a:gd name="T17" fmla="*/ 11 h 23"/>
                <a:gd name="T18" fmla="*/ 12 w 23"/>
                <a:gd name="T1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2" y="17"/>
                  </a:cubicBezTo>
                  <a:cubicBezTo>
                    <a:pt x="15" y="17"/>
                    <a:pt x="17" y="14"/>
                    <a:pt x="17" y="11"/>
                  </a:cubicBezTo>
                  <a:cubicBezTo>
                    <a:pt x="17" y="8"/>
                    <a:pt x="15" y="6"/>
                    <a:pt x="12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721">
              <a:extLst>
                <a:ext uri="{FF2B5EF4-FFF2-40B4-BE49-F238E27FC236}">
                  <a16:creationId xmlns:a16="http://schemas.microsoft.com/office/drawing/2014/main" id="{0076EFCB-4B2B-5CA8-F59D-BD92A98AF62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686301" y="620713"/>
              <a:ext cx="87313" cy="87313"/>
            </a:xfrm>
            <a:custGeom>
              <a:avLst/>
              <a:gdLst>
                <a:gd name="T0" fmla="*/ 11 w 23"/>
                <a:gd name="T1" fmla="*/ 23 h 23"/>
                <a:gd name="T2" fmla="*/ 0 w 23"/>
                <a:gd name="T3" fmla="*/ 11 h 23"/>
                <a:gd name="T4" fmla="*/ 11 w 23"/>
                <a:gd name="T5" fmla="*/ 0 h 23"/>
                <a:gd name="T6" fmla="*/ 23 w 23"/>
                <a:gd name="T7" fmla="*/ 11 h 23"/>
                <a:gd name="T8" fmla="*/ 11 w 23"/>
                <a:gd name="T9" fmla="*/ 23 h 23"/>
                <a:gd name="T10" fmla="*/ 11 w 23"/>
                <a:gd name="T11" fmla="*/ 6 h 23"/>
                <a:gd name="T12" fmla="*/ 6 w 23"/>
                <a:gd name="T13" fmla="*/ 11 h 23"/>
                <a:gd name="T14" fmla="*/ 11 w 23"/>
                <a:gd name="T15" fmla="*/ 17 h 23"/>
                <a:gd name="T16" fmla="*/ 17 w 23"/>
                <a:gd name="T17" fmla="*/ 11 h 23"/>
                <a:gd name="T18" fmla="*/ 11 w 23"/>
                <a:gd name="T1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722">
              <a:extLst>
                <a:ext uri="{FF2B5EF4-FFF2-40B4-BE49-F238E27FC236}">
                  <a16:creationId xmlns:a16="http://schemas.microsoft.com/office/drawing/2014/main" id="{74353342-C4E3-5FEB-FB3C-9616E49C82B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543426" y="719138"/>
              <a:ext cx="87313" cy="90488"/>
            </a:xfrm>
            <a:custGeom>
              <a:avLst/>
              <a:gdLst>
                <a:gd name="T0" fmla="*/ 11 w 23"/>
                <a:gd name="T1" fmla="*/ 24 h 24"/>
                <a:gd name="T2" fmla="*/ 0 w 23"/>
                <a:gd name="T3" fmla="*/ 12 h 24"/>
                <a:gd name="T4" fmla="*/ 11 w 23"/>
                <a:gd name="T5" fmla="*/ 0 h 24"/>
                <a:gd name="T6" fmla="*/ 23 w 23"/>
                <a:gd name="T7" fmla="*/ 12 h 24"/>
                <a:gd name="T8" fmla="*/ 11 w 23"/>
                <a:gd name="T9" fmla="*/ 24 h 24"/>
                <a:gd name="T10" fmla="*/ 11 w 23"/>
                <a:gd name="T11" fmla="*/ 6 h 24"/>
                <a:gd name="T12" fmla="*/ 6 w 23"/>
                <a:gd name="T13" fmla="*/ 12 h 24"/>
                <a:gd name="T14" fmla="*/ 11 w 23"/>
                <a:gd name="T15" fmla="*/ 18 h 24"/>
                <a:gd name="T16" fmla="*/ 17 w 23"/>
                <a:gd name="T17" fmla="*/ 12 h 24"/>
                <a:gd name="T18" fmla="*/ 11 w 23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11" y="24"/>
                  </a:moveTo>
                  <a:cubicBezTo>
                    <a:pt x="5" y="24"/>
                    <a:pt x="0" y="18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18" y="0"/>
                    <a:pt x="23" y="6"/>
                    <a:pt x="23" y="12"/>
                  </a:cubicBezTo>
                  <a:cubicBezTo>
                    <a:pt x="23" y="18"/>
                    <a:pt x="18" y="24"/>
                    <a:pt x="11" y="24"/>
                  </a:cubicBezTo>
                  <a:close/>
                  <a:moveTo>
                    <a:pt x="11" y="6"/>
                  </a:moveTo>
                  <a:cubicBezTo>
                    <a:pt x="8" y="6"/>
                    <a:pt x="6" y="9"/>
                    <a:pt x="6" y="12"/>
                  </a:cubicBezTo>
                  <a:cubicBezTo>
                    <a:pt x="6" y="15"/>
                    <a:pt x="8" y="18"/>
                    <a:pt x="11" y="18"/>
                  </a:cubicBezTo>
                  <a:cubicBezTo>
                    <a:pt x="14" y="18"/>
                    <a:pt x="17" y="15"/>
                    <a:pt x="17" y="12"/>
                  </a:cubicBezTo>
                  <a:cubicBezTo>
                    <a:pt x="17" y="9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723">
              <a:extLst>
                <a:ext uri="{FF2B5EF4-FFF2-40B4-BE49-F238E27FC236}">
                  <a16:creationId xmlns:a16="http://schemas.microsoft.com/office/drawing/2014/main" id="{721D1CEA-5BB8-8183-35B4-AD3066E76E7D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4901" y="614363"/>
              <a:ext cx="101600" cy="77788"/>
            </a:xfrm>
            <a:custGeom>
              <a:avLst/>
              <a:gdLst>
                <a:gd name="T0" fmla="*/ 3 w 27"/>
                <a:gd name="T1" fmla="*/ 21 h 21"/>
                <a:gd name="T2" fmla="*/ 27 w 27"/>
                <a:gd name="T3" fmla="*/ 5 h 21"/>
                <a:gd name="T4" fmla="*/ 23 w 27"/>
                <a:gd name="T5" fmla="*/ 0 h 21"/>
                <a:gd name="T6" fmla="*/ 0 w 27"/>
                <a:gd name="T7" fmla="*/ 16 h 21"/>
                <a:gd name="T8" fmla="*/ 3 w 27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1">
                  <a:moveTo>
                    <a:pt x="3" y="21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9"/>
                    <a:pt x="3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724">
              <a:extLst>
                <a:ext uri="{FF2B5EF4-FFF2-40B4-BE49-F238E27FC236}">
                  <a16:creationId xmlns:a16="http://schemas.microsoft.com/office/drawing/2014/main" id="{E6790726-4148-654C-420C-C50EC6A66B8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3751" y="677863"/>
              <a:ext cx="98425" cy="79375"/>
            </a:xfrm>
            <a:custGeom>
              <a:avLst/>
              <a:gdLst>
                <a:gd name="T0" fmla="*/ 23 w 26"/>
                <a:gd name="T1" fmla="*/ 0 h 21"/>
                <a:gd name="T2" fmla="*/ 0 w 26"/>
                <a:gd name="T3" fmla="*/ 16 h 21"/>
                <a:gd name="T4" fmla="*/ 4 w 26"/>
                <a:gd name="T5" fmla="*/ 21 h 21"/>
                <a:gd name="T6" fmla="*/ 26 w 26"/>
                <a:gd name="T7" fmla="*/ 5 h 21"/>
                <a:gd name="T8" fmla="*/ 23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4" y="4"/>
                    <a:pt x="23" y="2"/>
                    <a:pt x="2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725">
              <a:extLst>
                <a:ext uri="{FF2B5EF4-FFF2-40B4-BE49-F238E27FC236}">
                  <a16:creationId xmlns:a16="http://schemas.microsoft.com/office/drawing/2014/main" id="{58CD22C7-B1CD-4B2F-B33C-274FFD8B4EB1}"/>
                </a:ext>
              </a:extLst>
            </p:cNvPr>
            <p:cNvSpPr>
              <a:spLocks/>
            </p:cNvSpPr>
            <p:nvPr/>
          </p:nvSpPr>
          <p:spPr bwMode="gray">
            <a:xfrm>
              <a:off x="4765676" y="661988"/>
              <a:ext cx="85725" cy="46038"/>
            </a:xfrm>
            <a:custGeom>
              <a:avLst/>
              <a:gdLst>
                <a:gd name="T0" fmla="*/ 23 w 23"/>
                <a:gd name="T1" fmla="*/ 6 h 12"/>
                <a:gd name="T2" fmla="*/ 2 w 23"/>
                <a:gd name="T3" fmla="*/ 0 h 12"/>
                <a:gd name="T4" fmla="*/ 2 w 23"/>
                <a:gd name="T5" fmla="*/ 0 h 12"/>
                <a:gd name="T6" fmla="*/ 0 w 23"/>
                <a:gd name="T7" fmla="*/ 6 h 12"/>
                <a:gd name="T8" fmla="*/ 21 w 23"/>
                <a:gd name="T9" fmla="*/ 12 h 12"/>
                <a:gd name="T10" fmla="*/ 21 w 23"/>
                <a:gd name="T11" fmla="*/ 11 h 12"/>
                <a:gd name="T12" fmla="*/ 23 w 23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2">
                  <a:moveTo>
                    <a:pt x="23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9"/>
                    <a:pt x="22" y="7"/>
                    <a:pt x="23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7" name="Gruppieren 94">
            <a:extLst>
              <a:ext uri="{FF2B5EF4-FFF2-40B4-BE49-F238E27FC236}">
                <a16:creationId xmlns:a16="http://schemas.microsoft.com/office/drawing/2014/main" id="{17FC40B3-5DE4-362D-6114-BD46F4E327A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08031" y="3806983"/>
            <a:ext cx="542926" cy="542926"/>
            <a:chOff x="10752138" y="5846763"/>
            <a:chExt cx="723901" cy="723901"/>
          </a:xfrm>
          <a:solidFill>
            <a:schemeClr val="accent2"/>
          </a:solidFill>
        </p:grpSpPr>
        <p:sp>
          <p:nvSpPr>
            <p:cNvPr id="158" name="Freeform 1730">
              <a:extLst>
                <a:ext uri="{FF2B5EF4-FFF2-40B4-BE49-F238E27FC236}">
                  <a16:creationId xmlns:a16="http://schemas.microsoft.com/office/drawing/2014/main" id="{AC5F9778-6E88-F6E9-9E94-6392B063B410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52138" y="6480176"/>
              <a:ext cx="723900" cy="90488"/>
            </a:xfrm>
            <a:custGeom>
              <a:avLst/>
              <a:gdLst>
                <a:gd name="T0" fmla="*/ 193 w 193"/>
                <a:gd name="T1" fmla="*/ 12 h 24"/>
                <a:gd name="T2" fmla="*/ 181 w 193"/>
                <a:gd name="T3" fmla="*/ 24 h 24"/>
                <a:gd name="T4" fmla="*/ 12 w 193"/>
                <a:gd name="T5" fmla="*/ 24 h 24"/>
                <a:gd name="T6" fmla="*/ 0 w 193"/>
                <a:gd name="T7" fmla="*/ 12 h 24"/>
                <a:gd name="T8" fmla="*/ 0 w 193"/>
                <a:gd name="T9" fmla="*/ 12 h 24"/>
                <a:gd name="T10" fmla="*/ 12 w 193"/>
                <a:gd name="T11" fmla="*/ 0 h 24"/>
                <a:gd name="T12" fmla="*/ 181 w 193"/>
                <a:gd name="T13" fmla="*/ 0 h 24"/>
                <a:gd name="T14" fmla="*/ 193 w 193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24">
                  <a:moveTo>
                    <a:pt x="193" y="12"/>
                  </a:moveTo>
                  <a:cubicBezTo>
                    <a:pt x="193" y="19"/>
                    <a:pt x="187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7" y="0"/>
                    <a:pt x="193" y="5"/>
                    <a:pt x="193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731">
              <a:extLst>
                <a:ext uri="{FF2B5EF4-FFF2-40B4-BE49-F238E27FC236}">
                  <a16:creationId xmlns:a16="http://schemas.microsoft.com/office/drawing/2014/main" id="{0C203CDB-6750-D638-879E-FA30856077C6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52138" y="6116638"/>
              <a:ext cx="179388" cy="319088"/>
            </a:xfrm>
            <a:custGeom>
              <a:avLst/>
              <a:gdLst>
                <a:gd name="T0" fmla="*/ 12 w 48"/>
                <a:gd name="T1" fmla="*/ 0 h 85"/>
                <a:gd name="T2" fmla="*/ 0 w 48"/>
                <a:gd name="T3" fmla="*/ 13 h 85"/>
                <a:gd name="T4" fmla="*/ 0 w 48"/>
                <a:gd name="T5" fmla="*/ 73 h 85"/>
                <a:gd name="T6" fmla="*/ 12 w 48"/>
                <a:gd name="T7" fmla="*/ 85 h 85"/>
                <a:gd name="T8" fmla="*/ 36 w 48"/>
                <a:gd name="T9" fmla="*/ 85 h 85"/>
                <a:gd name="T10" fmla="*/ 48 w 48"/>
                <a:gd name="T11" fmla="*/ 73 h 85"/>
                <a:gd name="T12" fmla="*/ 48 w 48"/>
                <a:gd name="T13" fmla="*/ 13 h 85"/>
                <a:gd name="T14" fmla="*/ 36 w 48"/>
                <a:gd name="T15" fmla="*/ 0 h 85"/>
                <a:gd name="T16" fmla="*/ 12 w 48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5">
                  <a:moveTo>
                    <a:pt x="12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9"/>
                    <a:pt x="6" y="85"/>
                    <a:pt x="12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3" y="85"/>
                    <a:pt x="48" y="79"/>
                    <a:pt x="48" y="7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6"/>
                    <a:pt x="43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732">
              <a:extLst>
                <a:ext uri="{FF2B5EF4-FFF2-40B4-BE49-F238E27FC236}">
                  <a16:creationId xmlns:a16="http://schemas.microsoft.com/office/drawing/2014/main" id="{F9015D19-570E-3D10-DDC0-3752E8B3C08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96651" y="5981701"/>
              <a:ext cx="179388" cy="454025"/>
            </a:xfrm>
            <a:custGeom>
              <a:avLst/>
              <a:gdLst>
                <a:gd name="T0" fmla="*/ 48 w 48"/>
                <a:gd name="T1" fmla="*/ 109 h 121"/>
                <a:gd name="T2" fmla="*/ 36 w 48"/>
                <a:gd name="T3" fmla="*/ 121 h 121"/>
                <a:gd name="T4" fmla="*/ 12 w 48"/>
                <a:gd name="T5" fmla="*/ 121 h 121"/>
                <a:gd name="T6" fmla="*/ 0 w 48"/>
                <a:gd name="T7" fmla="*/ 109 h 121"/>
                <a:gd name="T8" fmla="*/ 0 w 48"/>
                <a:gd name="T9" fmla="*/ 12 h 121"/>
                <a:gd name="T10" fmla="*/ 12 w 48"/>
                <a:gd name="T11" fmla="*/ 0 h 121"/>
                <a:gd name="T12" fmla="*/ 36 w 48"/>
                <a:gd name="T13" fmla="*/ 0 h 121"/>
                <a:gd name="T14" fmla="*/ 48 w 48"/>
                <a:gd name="T15" fmla="*/ 12 h 121"/>
                <a:gd name="T16" fmla="*/ 48 w 48"/>
                <a:gd name="T17" fmla="*/ 10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21">
                  <a:moveTo>
                    <a:pt x="48" y="109"/>
                  </a:moveTo>
                  <a:cubicBezTo>
                    <a:pt x="48" y="115"/>
                    <a:pt x="42" y="121"/>
                    <a:pt x="36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21"/>
                    <a:pt x="0" y="115"/>
                    <a:pt x="0" y="10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0"/>
                    <a:pt x="48" y="6"/>
                    <a:pt x="48" y="12"/>
                  </a:cubicBezTo>
                  <a:lnTo>
                    <a:pt x="48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733">
              <a:extLst>
                <a:ext uri="{FF2B5EF4-FFF2-40B4-BE49-F238E27FC236}">
                  <a16:creationId xmlns:a16="http://schemas.microsoft.com/office/drawing/2014/main" id="{F9A660F5-47A9-D5DF-531B-139FB8F37136}"/>
                </a:ext>
              </a:extLst>
            </p:cNvPr>
            <p:cNvSpPr>
              <a:spLocks/>
            </p:cNvSpPr>
            <p:nvPr/>
          </p:nvSpPr>
          <p:spPr bwMode="gray">
            <a:xfrm>
              <a:off x="11022013" y="5846763"/>
              <a:ext cx="179388" cy="588963"/>
            </a:xfrm>
            <a:custGeom>
              <a:avLst/>
              <a:gdLst>
                <a:gd name="T0" fmla="*/ 48 w 48"/>
                <a:gd name="T1" fmla="*/ 145 h 157"/>
                <a:gd name="T2" fmla="*/ 36 w 48"/>
                <a:gd name="T3" fmla="*/ 157 h 157"/>
                <a:gd name="T4" fmla="*/ 12 w 48"/>
                <a:gd name="T5" fmla="*/ 157 h 157"/>
                <a:gd name="T6" fmla="*/ 0 w 48"/>
                <a:gd name="T7" fmla="*/ 145 h 157"/>
                <a:gd name="T8" fmla="*/ 0 w 48"/>
                <a:gd name="T9" fmla="*/ 12 h 157"/>
                <a:gd name="T10" fmla="*/ 12 w 48"/>
                <a:gd name="T11" fmla="*/ 0 h 157"/>
                <a:gd name="T12" fmla="*/ 36 w 48"/>
                <a:gd name="T13" fmla="*/ 0 h 157"/>
                <a:gd name="T14" fmla="*/ 48 w 48"/>
                <a:gd name="T15" fmla="*/ 12 h 157"/>
                <a:gd name="T16" fmla="*/ 48 w 48"/>
                <a:gd name="T17" fmla="*/ 14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7">
                  <a:moveTo>
                    <a:pt x="48" y="145"/>
                  </a:moveTo>
                  <a:cubicBezTo>
                    <a:pt x="48" y="151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6" y="157"/>
                    <a:pt x="0" y="151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2" name="Gruppieren 106">
            <a:extLst>
              <a:ext uri="{FF2B5EF4-FFF2-40B4-BE49-F238E27FC236}">
                <a16:creationId xmlns:a16="http://schemas.microsoft.com/office/drawing/2014/main" id="{215EBF35-51B3-81EC-A07F-4F83FF9D11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31170" y="3806983"/>
            <a:ext cx="540545" cy="542926"/>
            <a:chOff x="9367838" y="5922963"/>
            <a:chExt cx="720726" cy="723901"/>
          </a:xfrm>
          <a:solidFill>
            <a:schemeClr val="accent2"/>
          </a:solidFill>
        </p:grpSpPr>
        <p:sp>
          <p:nvSpPr>
            <p:cNvPr id="163" name="Freeform 1737">
              <a:extLst>
                <a:ext uri="{FF2B5EF4-FFF2-40B4-BE49-F238E27FC236}">
                  <a16:creationId xmlns:a16="http://schemas.microsoft.com/office/drawing/2014/main" id="{AD6DE401-DEEE-C99D-24C2-D24999024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9367838" y="6556376"/>
              <a:ext cx="720725" cy="90488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738">
              <a:extLst>
                <a:ext uri="{FF2B5EF4-FFF2-40B4-BE49-F238E27FC236}">
                  <a16:creationId xmlns:a16="http://schemas.microsoft.com/office/drawing/2014/main" id="{E72E7DA0-8508-2851-3F7A-28EC96A80C55}"/>
                </a:ext>
              </a:extLst>
            </p:cNvPr>
            <p:cNvSpPr>
              <a:spLocks/>
            </p:cNvSpPr>
            <p:nvPr/>
          </p:nvSpPr>
          <p:spPr bwMode="gray">
            <a:xfrm>
              <a:off x="9367838" y="6196013"/>
              <a:ext cx="180975" cy="315913"/>
            </a:xfrm>
            <a:custGeom>
              <a:avLst/>
              <a:gdLst>
                <a:gd name="T0" fmla="*/ 12 w 48"/>
                <a:gd name="T1" fmla="*/ 0 h 84"/>
                <a:gd name="T2" fmla="*/ 0 w 48"/>
                <a:gd name="T3" fmla="*/ 12 h 84"/>
                <a:gd name="T4" fmla="*/ 0 w 48"/>
                <a:gd name="T5" fmla="*/ 72 h 84"/>
                <a:gd name="T6" fmla="*/ 12 w 48"/>
                <a:gd name="T7" fmla="*/ 84 h 84"/>
                <a:gd name="T8" fmla="*/ 36 w 48"/>
                <a:gd name="T9" fmla="*/ 84 h 84"/>
                <a:gd name="T10" fmla="*/ 48 w 48"/>
                <a:gd name="T11" fmla="*/ 72 h 84"/>
                <a:gd name="T12" fmla="*/ 48 w 48"/>
                <a:gd name="T13" fmla="*/ 12 h 84"/>
                <a:gd name="T14" fmla="*/ 36 w 48"/>
                <a:gd name="T15" fmla="*/ 0 h 84"/>
                <a:gd name="T16" fmla="*/ 12 w 48"/>
                <a:gd name="T1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5" y="84"/>
                    <a:pt x="12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42" y="84"/>
                    <a:pt x="48" y="79"/>
                    <a:pt x="48" y="7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5"/>
                    <a:pt x="42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739">
              <a:extLst>
                <a:ext uri="{FF2B5EF4-FFF2-40B4-BE49-F238E27FC236}">
                  <a16:creationId xmlns:a16="http://schemas.microsoft.com/office/drawing/2014/main" id="{BE0D2EFD-0682-5F8A-BAA8-53EA8E5E096C}"/>
                </a:ext>
              </a:extLst>
            </p:cNvPr>
            <p:cNvSpPr>
              <a:spLocks/>
            </p:cNvSpPr>
            <p:nvPr/>
          </p:nvSpPr>
          <p:spPr bwMode="gray">
            <a:xfrm>
              <a:off x="9637713" y="6061076"/>
              <a:ext cx="180975" cy="450850"/>
            </a:xfrm>
            <a:custGeom>
              <a:avLst/>
              <a:gdLst>
                <a:gd name="T0" fmla="*/ 48 w 48"/>
                <a:gd name="T1" fmla="*/ 108 h 120"/>
                <a:gd name="T2" fmla="*/ 36 w 48"/>
                <a:gd name="T3" fmla="*/ 120 h 120"/>
                <a:gd name="T4" fmla="*/ 12 w 48"/>
                <a:gd name="T5" fmla="*/ 120 h 120"/>
                <a:gd name="T6" fmla="*/ 0 w 48"/>
                <a:gd name="T7" fmla="*/ 108 h 120"/>
                <a:gd name="T8" fmla="*/ 0 w 48"/>
                <a:gd name="T9" fmla="*/ 12 h 120"/>
                <a:gd name="T10" fmla="*/ 12 w 48"/>
                <a:gd name="T11" fmla="*/ 0 h 120"/>
                <a:gd name="T12" fmla="*/ 36 w 48"/>
                <a:gd name="T13" fmla="*/ 0 h 120"/>
                <a:gd name="T14" fmla="*/ 48 w 48"/>
                <a:gd name="T15" fmla="*/ 12 h 120"/>
                <a:gd name="T16" fmla="*/ 48 w 48"/>
                <a:gd name="T1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20">
                  <a:moveTo>
                    <a:pt x="48" y="108"/>
                  </a:moveTo>
                  <a:cubicBezTo>
                    <a:pt x="48" y="115"/>
                    <a:pt x="43" y="120"/>
                    <a:pt x="36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5" y="120"/>
                    <a:pt x="0" y="115"/>
                    <a:pt x="0" y="10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5"/>
                    <a:pt x="48" y="12"/>
                  </a:cubicBezTo>
                  <a:lnTo>
                    <a:pt x="48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740">
              <a:extLst>
                <a:ext uri="{FF2B5EF4-FFF2-40B4-BE49-F238E27FC236}">
                  <a16:creationId xmlns:a16="http://schemas.microsoft.com/office/drawing/2014/main" id="{D7304550-C6C8-9964-39DC-9D4C49903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9909176" y="5922963"/>
              <a:ext cx="179388" cy="588963"/>
            </a:xfrm>
            <a:custGeom>
              <a:avLst/>
              <a:gdLst>
                <a:gd name="T0" fmla="*/ 48 w 48"/>
                <a:gd name="T1" fmla="*/ 145 h 157"/>
                <a:gd name="T2" fmla="*/ 36 w 48"/>
                <a:gd name="T3" fmla="*/ 157 h 157"/>
                <a:gd name="T4" fmla="*/ 12 w 48"/>
                <a:gd name="T5" fmla="*/ 157 h 157"/>
                <a:gd name="T6" fmla="*/ 0 w 48"/>
                <a:gd name="T7" fmla="*/ 145 h 157"/>
                <a:gd name="T8" fmla="*/ 0 w 48"/>
                <a:gd name="T9" fmla="*/ 12 h 157"/>
                <a:gd name="T10" fmla="*/ 12 w 48"/>
                <a:gd name="T11" fmla="*/ 0 h 157"/>
                <a:gd name="T12" fmla="*/ 36 w 48"/>
                <a:gd name="T13" fmla="*/ 0 h 157"/>
                <a:gd name="T14" fmla="*/ 48 w 48"/>
                <a:gd name="T15" fmla="*/ 12 h 157"/>
                <a:gd name="T16" fmla="*/ 48 w 48"/>
                <a:gd name="T17" fmla="*/ 14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7">
                  <a:moveTo>
                    <a:pt x="48" y="145"/>
                  </a:moveTo>
                  <a:cubicBezTo>
                    <a:pt x="48" y="152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5" y="157"/>
                    <a:pt x="0" y="152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7" name="Gruppieren 107">
            <a:extLst>
              <a:ext uri="{FF2B5EF4-FFF2-40B4-BE49-F238E27FC236}">
                <a16:creationId xmlns:a16="http://schemas.microsoft.com/office/drawing/2014/main" id="{6B5975E0-BC73-1D22-EC9B-ECA1A6147A7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75683" y="3806983"/>
            <a:ext cx="540544" cy="542926"/>
            <a:chOff x="8040688" y="5922963"/>
            <a:chExt cx="720725" cy="723901"/>
          </a:xfrm>
          <a:solidFill>
            <a:schemeClr val="accent2"/>
          </a:solidFill>
        </p:grpSpPr>
        <p:sp>
          <p:nvSpPr>
            <p:cNvPr id="168" name="Freeform 1741">
              <a:extLst>
                <a:ext uri="{FF2B5EF4-FFF2-40B4-BE49-F238E27FC236}">
                  <a16:creationId xmlns:a16="http://schemas.microsoft.com/office/drawing/2014/main" id="{02F7AE18-AB39-3637-4E8A-3058667836B5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0688" y="6556376"/>
              <a:ext cx="720725" cy="90488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742">
              <a:extLst>
                <a:ext uri="{FF2B5EF4-FFF2-40B4-BE49-F238E27FC236}">
                  <a16:creationId xmlns:a16="http://schemas.microsoft.com/office/drawing/2014/main" id="{F2606963-C0E7-7958-8C02-F0483823C611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4188" y="5922963"/>
              <a:ext cx="327025" cy="330200"/>
            </a:xfrm>
            <a:custGeom>
              <a:avLst/>
              <a:gdLst>
                <a:gd name="T0" fmla="*/ 83 w 87"/>
                <a:gd name="T1" fmla="*/ 0 h 88"/>
                <a:gd name="T2" fmla="*/ 43 w 87"/>
                <a:gd name="T3" fmla="*/ 0 h 88"/>
                <a:gd name="T4" fmla="*/ 40 w 87"/>
                <a:gd name="T5" fmla="*/ 7 h 88"/>
                <a:gd name="T6" fmla="*/ 48 w 87"/>
                <a:gd name="T7" fmla="*/ 16 h 88"/>
                <a:gd name="T8" fmla="*/ 4 w 87"/>
                <a:gd name="T9" fmla="*/ 61 h 88"/>
                <a:gd name="T10" fmla="*/ 4 w 87"/>
                <a:gd name="T11" fmla="*/ 75 h 88"/>
                <a:gd name="T12" fmla="*/ 12 w 87"/>
                <a:gd name="T13" fmla="*/ 84 h 88"/>
                <a:gd name="T14" fmla="*/ 27 w 87"/>
                <a:gd name="T15" fmla="*/ 84 h 88"/>
                <a:gd name="T16" fmla="*/ 71 w 87"/>
                <a:gd name="T17" fmla="*/ 39 h 88"/>
                <a:gd name="T18" fmla="*/ 80 w 87"/>
                <a:gd name="T19" fmla="*/ 48 h 88"/>
                <a:gd name="T20" fmla="*/ 87 w 87"/>
                <a:gd name="T21" fmla="*/ 45 h 88"/>
                <a:gd name="T22" fmla="*/ 87 w 87"/>
                <a:gd name="T23" fmla="*/ 4 h 88"/>
                <a:gd name="T24" fmla="*/ 83 w 87"/>
                <a:gd name="T25" fmla="*/ 0 h 88"/>
                <a:gd name="T26" fmla="*/ 83 w 87"/>
                <a:gd name="T2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88">
                  <a:moveTo>
                    <a:pt x="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7" y="5"/>
                    <a:pt x="40" y="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0" y="65"/>
                    <a:pt x="0" y="71"/>
                    <a:pt x="4" y="7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6" y="88"/>
                    <a:pt x="23" y="88"/>
                    <a:pt x="27" y="84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3" y="50"/>
                    <a:pt x="87" y="48"/>
                    <a:pt x="87" y="45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3" y="0"/>
                    <a:pt x="85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743">
              <a:extLst>
                <a:ext uri="{FF2B5EF4-FFF2-40B4-BE49-F238E27FC236}">
                  <a16:creationId xmlns:a16="http://schemas.microsoft.com/office/drawing/2014/main" id="{85A67DA4-51DF-5050-2B15-45F258AD4BB4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7363" y="6286501"/>
              <a:ext cx="134938" cy="225425"/>
            </a:xfrm>
            <a:custGeom>
              <a:avLst/>
              <a:gdLst>
                <a:gd name="T0" fmla="*/ 12 w 36"/>
                <a:gd name="T1" fmla="*/ 0 h 60"/>
                <a:gd name="T2" fmla="*/ 0 w 36"/>
                <a:gd name="T3" fmla="*/ 12 h 60"/>
                <a:gd name="T4" fmla="*/ 0 w 36"/>
                <a:gd name="T5" fmla="*/ 48 h 60"/>
                <a:gd name="T6" fmla="*/ 12 w 36"/>
                <a:gd name="T7" fmla="*/ 60 h 60"/>
                <a:gd name="T8" fmla="*/ 24 w 36"/>
                <a:gd name="T9" fmla="*/ 60 h 60"/>
                <a:gd name="T10" fmla="*/ 36 w 36"/>
                <a:gd name="T11" fmla="*/ 48 h 60"/>
                <a:gd name="T12" fmla="*/ 36 w 36"/>
                <a:gd name="T13" fmla="*/ 12 h 60"/>
                <a:gd name="T14" fmla="*/ 24 w 36"/>
                <a:gd name="T15" fmla="*/ 0 h 60"/>
                <a:gd name="T16" fmla="*/ 12 w 36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5"/>
                    <a:pt x="5" y="60"/>
                    <a:pt x="12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31" y="60"/>
                    <a:pt x="36" y="55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744">
              <a:extLst>
                <a:ext uri="{FF2B5EF4-FFF2-40B4-BE49-F238E27FC236}">
                  <a16:creationId xmlns:a16="http://schemas.microsoft.com/office/drawing/2014/main" id="{99559A09-35EB-450C-10C5-2C8B04A4C650}"/>
                </a:ext>
              </a:extLst>
            </p:cNvPr>
            <p:cNvSpPr>
              <a:spLocks/>
            </p:cNvSpPr>
            <p:nvPr/>
          </p:nvSpPr>
          <p:spPr bwMode="gray">
            <a:xfrm>
              <a:off x="8332788" y="6151563"/>
              <a:ext cx="134938" cy="360363"/>
            </a:xfrm>
            <a:custGeom>
              <a:avLst/>
              <a:gdLst>
                <a:gd name="T0" fmla="*/ 36 w 36"/>
                <a:gd name="T1" fmla="*/ 84 h 96"/>
                <a:gd name="T2" fmla="*/ 24 w 36"/>
                <a:gd name="T3" fmla="*/ 96 h 96"/>
                <a:gd name="T4" fmla="*/ 12 w 36"/>
                <a:gd name="T5" fmla="*/ 96 h 96"/>
                <a:gd name="T6" fmla="*/ 0 w 36"/>
                <a:gd name="T7" fmla="*/ 84 h 96"/>
                <a:gd name="T8" fmla="*/ 0 w 36"/>
                <a:gd name="T9" fmla="*/ 12 h 96"/>
                <a:gd name="T10" fmla="*/ 12 w 36"/>
                <a:gd name="T11" fmla="*/ 0 h 96"/>
                <a:gd name="T12" fmla="*/ 24 w 36"/>
                <a:gd name="T13" fmla="*/ 0 h 96"/>
                <a:gd name="T14" fmla="*/ 36 w 36"/>
                <a:gd name="T15" fmla="*/ 12 h 96"/>
                <a:gd name="T16" fmla="*/ 36 w 36"/>
                <a:gd name="T17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6">
                  <a:moveTo>
                    <a:pt x="36" y="84"/>
                  </a:moveTo>
                  <a:cubicBezTo>
                    <a:pt x="36" y="91"/>
                    <a:pt x="31" y="96"/>
                    <a:pt x="24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45">
              <a:extLst>
                <a:ext uri="{FF2B5EF4-FFF2-40B4-BE49-F238E27FC236}">
                  <a16:creationId xmlns:a16="http://schemas.microsoft.com/office/drawing/2014/main" id="{1C2D1C5C-408A-8494-41F2-C25DE2C896C2}"/>
                </a:ext>
              </a:extLst>
            </p:cNvPr>
            <p:cNvSpPr>
              <a:spLocks/>
            </p:cNvSpPr>
            <p:nvPr/>
          </p:nvSpPr>
          <p:spPr bwMode="gray">
            <a:xfrm>
              <a:off x="8558213" y="5967413"/>
              <a:ext cx="134938" cy="544513"/>
            </a:xfrm>
            <a:custGeom>
              <a:avLst/>
              <a:gdLst>
                <a:gd name="T0" fmla="*/ 36 w 36"/>
                <a:gd name="T1" fmla="*/ 133 h 145"/>
                <a:gd name="T2" fmla="*/ 24 w 36"/>
                <a:gd name="T3" fmla="*/ 145 h 145"/>
                <a:gd name="T4" fmla="*/ 12 w 36"/>
                <a:gd name="T5" fmla="*/ 145 h 145"/>
                <a:gd name="T6" fmla="*/ 0 w 36"/>
                <a:gd name="T7" fmla="*/ 133 h 145"/>
                <a:gd name="T8" fmla="*/ 0 w 36"/>
                <a:gd name="T9" fmla="*/ 12 h 145"/>
                <a:gd name="T10" fmla="*/ 12 w 36"/>
                <a:gd name="T11" fmla="*/ 0 h 145"/>
                <a:gd name="T12" fmla="*/ 24 w 36"/>
                <a:gd name="T13" fmla="*/ 0 h 145"/>
                <a:gd name="T14" fmla="*/ 36 w 36"/>
                <a:gd name="T15" fmla="*/ 12 h 145"/>
                <a:gd name="T16" fmla="*/ 36 w 36"/>
                <a:gd name="T17" fmla="*/ 13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45">
                  <a:moveTo>
                    <a:pt x="36" y="133"/>
                  </a:moveTo>
                  <a:cubicBezTo>
                    <a:pt x="36" y="140"/>
                    <a:pt x="31" y="145"/>
                    <a:pt x="24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6" y="145"/>
                    <a:pt x="0" y="140"/>
                    <a:pt x="0" y="13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6"/>
                    <a:pt x="36" y="12"/>
                  </a:cubicBezTo>
                  <a:lnTo>
                    <a:pt x="36" y="1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3" name="Gruppieren 112">
            <a:extLst>
              <a:ext uri="{FF2B5EF4-FFF2-40B4-BE49-F238E27FC236}">
                <a16:creationId xmlns:a16="http://schemas.microsoft.com/office/drawing/2014/main" id="{FEB54585-4190-93A9-5133-28513EC2F2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457620" y="5106910"/>
            <a:ext cx="542925" cy="441722"/>
            <a:chOff x="5770563" y="6299200"/>
            <a:chExt cx="723900" cy="588963"/>
          </a:xfrm>
          <a:solidFill>
            <a:schemeClr val="accent2"/>
          </a:solidFill>
        </p:grpSpPr>
        <p:sp>
          <p:nvSpPr>
            <p:cNvPr id="174" name="Freeform 1750">
              <a:extLst>
                <a:ext uri="{FF2B5EF4-FFF2-40B4-BE49-F238E27FC236}">
                  <a16:creationId xmlns:a16="http://schemas.microsoft.com/office/drawing/2014/main" id="{36EE6DB8-566E-72B0-7592-BF7D9B406E8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0563" y="6797675"/>
              <a:ext cx="723900" cy="90488"/>
            </a:xfrm>
            <a:custGeom>
              <a:avLst/>
              <a:gdLst>
                <a:gd name="T0" fmla="*/ 193 w 193"/>
                <a:gd name="T1" fmla="*/ 12 h 24"/>
                <a:gd name="T2" fmla="*/ 181 w 193"/>
                <a:gd name="T3" fmla="*/ 24 h 24"/>
                <a:gd name="T4" fmla="*/ 12 w 193"/>
                <a:gd name="T5" fmla="*/ 24 h 24"/>
                <a:gd name="T6" fmla="*/ 0 w 193"/>
                <a:gd name="T7" fmla="*/ 12 h 24"/>
                <a:gd name="T8" fmla="*/ 0 w 193"/>
                <a:gd name="T9" fmla="*/ 12 h 24"/>
                <a:gd name="T10" fmla="*/ 12 w 193"/>
                <a:gd name="T11" fmla="*/ 0 h 24"/>
                <a:gd name="T12" fmla="*/ 181 w 193"/>
                <a:gd name="T13" fmla="*/ 0 h 24"/>
                <a:gd name="T14" fmla="*/ 193 w 193"/>
                <a:gd name="T15" fmla="*/ 12 h 24"/>
                <a:gd name="T16" fmla="*/ 121 w 193"/>
                <a:gd name="T17" fmla="*/ 12 h 24"/>
                <a:gd name="T18" fmla="*/ 115 w 193"/>
                <a:gd name="T19" fmla="*/ 6 h 24"/>
                <a:gd name="T20" fmla="*/ 79 w 193"/>
                <a:gd name="T21" fmla="*/ 6 h 24"/>
                <a:gd name="T22" fmla="*/ 73 w 193"/>
                <a:gd name="T23" fmla="*/ 12 h 24"/>
                <a:gd name="T24" fmla="*/ 73 w 193"/>
                <a:gd name="T25" fmla="*/ 12 h 24"/>
                <a:gd name="T26" fmla="*/ 79 w 193"/>
                <a:gd name="T27" fmla="*/ 18 h 24"/>
                <a:gd name="T28" fmla="*/ 115 w 193"/>
                <a:gd name="T29" fmla="*/ 18 h 24"/>
                <a:gd name="T30" fmla="*/ 121 w 193"/>
                <a:gd name="T3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4">
                  <a:moveTo>
                    <a:pt x="193" y="12"/>
                  </a:moveTo>
                  <a:cubicBezTo>
                    <a:pt x="193" y="18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  <a:moveTo>
                    <a:pt x="121" y="12"/>
                  </a:moveTo>
                  <a:cubicBezTo>
                    <a:pt x="121" y="8"/>
                    <a:pt x="118" y="6"/>
                    <a:pt x="115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5" y="6"/>
                    <a:pt x="73" y="8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5"/>
                    <a:pt x="75" y="18"/>
                    <a:pt x="79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8" y="18"/>
                    <a:pt x="121" y="15"/>
                    <a:pt x="121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51">
              <a:extLst>
                <a:ext uri="{FF2B5EF4-FFF2-40B4-BE49-F238E27FC236}">
                  <a16:creationId xmlns:a16="http://schemas.microsoft.com/office/drawing/2014/main" id="{ED3A642A-0DAA-B81E-2FF1-7783B378ACE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15013" y="6299200"/>
              <a:ext cx="635000" cy="454025"/>
            </a:xfrm>
            <a:custGeom>
              <a:avLst/>
              <a:gdLst>
                <a:gd name="T0" fmla="*/ 169 w 169"/>
                <a:gd name="T1" fmla="*/ 89 h 121"/>
                <a:gd name="T2" fmla="*/ 137 w 169"/>
                <a:gd name="T3" fmla="*/ 121 h 121"/>
                <a:gd name="T4" fmla="*/ 32 w 169"/>
                <a:gd name="T5" fmla="*/ 121 h 121"/>
                <a:gd name="T6" fmla="*/ 0 w 169"/>
                <a:gd name="T7" fmla="*/ 89 h 121"/>
                <a:gd name="T8" fmla="*/ 0 w 169"/>
                <a:gd name="T9" fmla="*/ 32 h 121"/>
                <a:gd name="T10" fmla="*/ 32 w 169"/>
                <a:gd name="T11" fmla="*/ 0 h 121"/>
                <a:gd name="T12" fmla="*/ 137 w 169"/>
                <a:gd name="T13" fmla="*/ 0 h 121"/>
                <a:gd name="T14" fmla="*/ 169 w 169"/>
                <a:gd name="T15" fmla="*/ 32 h 121"/>
                <a:gd name="T16" fmla="*/ 169 w 169"/>
                <a:gd name="T17" fmla="*/ 89 h 121"/>
                <a:gd name="T18" fmla="*/ 152 w 169"/>
                <a:gd name="T19" fmla="*/ 21 h 121"/>
                <a:gd name="T20" fmla="*/ 144 w 169"/>
                <a:gd name="T21" fmla="*/ 22 h 121"/>
                <a:gd name="T22" fmla="*/ 122 w 169"/>
                <a:gd name="T23" fmla="*/ 48 h 121"/>
                <a:gd name="T24" fmla="*/ 112 w 169"/>
                <a:gd name="T25" fmla="*/ 39 h 121"/>
                <a:gd name="T26" fmla="*/ 106 w 169"/>
                <a:gd name="T27" fmla="*/ 37 h 121"/>
                <a:gd name="T28" fmla="*/ 102 w 169"/>
                <a:gd name="T29" fmla="*/ 40 h 121"/>
                <a:gd name="T30" fmla="*/ 86 w 169"/>
                <a:gd name="T31" fmla="*/ 67 h 121"/>
                <a:gd name="T32" fmla="*/ 73 w 169"/>
                <a:gd name="T33" fmla="*/ 56 h 121"/>
                <a:gd name="T34" fmla="*/ 69 w 169"/>
                <a:gd name="T35" fmla="*/ 55 h 121"/>
                <a:gd name="T36" fmla="*/ 66 w 169"/>
                <a:gd name="T37" fmla="*/ 56 h 121"/>
                <a:gd name="T38" fmla="*/ 17 w 169"/>
                <a:gd name="T39" fmla="*/ 92 h 121"/>
                <a:gd name="T40" fmla="*/ 16 w 169"/>
                <a:gd name="T41" fmla="*/ 100 h 121"/>
                <a:gd name="T42" fmla="*/ 24 w 169"/>
                <a:gd name="T43" fmla="*/ 101 h 121"/>
                <a:gd name="T44" fmla="*/ 69 w 169"/>
                <a:gd name="T45" fmla="*/ 68 h 121"/>
                <a:gd name="T46" fmla="*/ 82 w 169"/>
                <a:gd name="T47" fmla="*/ 79 h 121"/>
                <a:gd name="T48" fmla="*/ 83 w 169"/>
                <a:gd name="T49" fmla="*/ 80 h 121"/>
                <a:gd name="T50" fmla="*/ 85 w 169"/>
                <a:gd name="T51" fmla="*/ 81 h 121"/>
                <a:gd name="T52" fmla="*/ 91 w 169"/>
                <a:gd name="T53" fmla="*/ 81 h 121"/>
                <a:gd name="T54" fmla="*/ 93 w 169"/>
                <a:gd name="T55" fmla="*/ 79 h 121"/>
                <a:gd name="T56" fmla="*/ 109 w 169"/>
                <a:gd name="T57" fmla="*/ 52 h 121"/>
                <a:gd name="T58" fmla="*/ 118 w 169"/>
                <a:gd name="T59" fmla="*/ 60 h 121"/>
                <a:gd name="T60" fmla="*/ 122 w 169"/>
                <a:gd name="T61" fmla="*/ 62 h 121"/>
                <a:gd name="T62" fmla="*/ 124 w 169"/>
                <a:gd name="T63" fmla="*/ 62 h 121"/>
                <a:gd name="T64" fmla="*/ 127 w 169"/>
                <a:gd name="T65" fmla="*/ 61 h 121"/>
                <a:gd name="T66" fmla="*/ 127 w 169"/>
                <a:gd name="T67" fmla="*/ 61 h 121"/>
                <a:gd name="T68" fmla="*/ 128 w 169"/>
                <a:gd name="T69" fmla="*/ 60 h 121"/>
                <a:gd name="T70" fmla="*/ 128 w 169"/>
                <a:gd name="T71" fmla="*/ 60 h 121"/>
                <a:gd name="T72" fmla="*/ 128 w 169"/>
                <a:gd name="T73" fmla="*/ 60 h 121"/>
                <a:gd name="T74" fmla="*/ 153 w 169"/>
                <a:gd name="T75" fmla="*/ 29 h 121"/>
                <a:gd name="T76" fmla="*/ 152 w 169"/>
                <a:gd name="T77" fmla="*/ 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9" h="121">
                  <a:moveTo>
                    <a:pt x="169" y="89"/>
                  </a:moveTo>
                  <a:cubicBezTo>
                    <a:pt x="169" y="107"/>
                    <a:pt x="155" y="121"/>
                    <a:pt x="137" y="121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15" y="121"/>
                    <a:pt x="0" y="107"/>
                    <a:pt x="0" y="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69" y="14"/>
                    <a:pt x="169" y="32"/>
                  </a:cubicBezTo>
                  <a:lnTo>
                    <a:pt x="169" y="89"/>
                  </a:lnTo>
                  <a:close/>
                  <a:moveTo>
                    <a:pt x="152" y="21"/>
                  </a:moveTo>
                  <a:cubicBezTo>
                    <a:pt x="149" y="19"/>
                    <a:pt x="146" y="19"/>
                    <a:pt x="144" y="22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0" y="38"/>
                    <a:pt x="108" y="37"/>
                    <a:pt x="106" y="37"/>
                  </a:cubicBezTo>
                  <a:cubicBezTo>
                    <a:pt x="104" y="37"/>
                    <a:pt x="102" y="39"/>
                    <a:pt x="102" y="40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5"/>
                    <a:pt x="70" y="54"/>
                    <a:pt x="69" y="55"/>
                  </a:cubicBezTo>
                  <a:cubicBezTo>
                    <a:pt x="68" y="55"/>
                    <a:pt x="67" y="55"/>
                    <a:pt x="66" y="56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94"/>
                    <a:pt x="14" y="98"/>
                    <a:pt x="16" y="100"/>
                  </a:cubicBezTo>
                  <a:cubicBezTo>
                    <a:pt x="18" y="103"/>
                    <a:pt x="22" y="103"/>
                    <a:pt x="24" y="101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2" y="79"/>
                    <a:pt x="83" y="80"/>
                    <a:pt x="83" y="80"/>
                  </a:cubicBezTo>
                  <a:cubicBezTo>
                    <a:pt x="84" y="80"/>
                    <a:pt x="84" y="81"/>
                    <a:pt x="85" y="81"/>
                  </a:cubicBezTo>
                  <a:cubicBezTo>
                    <a:pt x="87" y="83"/>
                    <a:pt x="89" y="82"/>
                    <a:pt x="91" y="81"/>
                  </a:cubicBezTo>
                  <a:cubicBezTo>
                    <a:pt x="92" y="80"/>
                    <a:pt x="92" y="80"/>
                    <a:pt x="93" y="79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9" y="61"/>
                    <a:pt x="121" y="62"/>
                    <a:pt x="122" y="62"/>
                  </a:cubicBezTo>
                  <a:cubicBezTo>
                    <a:pt x="123" y="62"/>
                    <a:pt x="123" y="62"/>
                    <a:pt x="124" y="62"/>
                  </a:cubicBezTo>
                  <a:cubicBezTo>
                    <a:pt x="125" y="62"/>
                    <a:pt x="126" y="62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5" y="27"/>
                    <a:pt x="154" y="23"/>
                    <a:pt x="152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6" name="Gruppieren 34506">
            <a:extLst>
              <a:ext uri="{FF2B5EF4-FFF2-40B4-BE49-F238E27FC236}">
                <a16:creationId xmlns:a16="http://schemas.microsoft.com/office/drawing/2014/main" id="{243E375D-E1B1-ED43-C4F1-57FA28F1113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45458" y="5056309"/>
            <a:ext cx="511969" cy="542925"/>
            <a:chOff x="279400" y="5903913"/>
            <a:chExt cx="682625" cy="723900"/>
          </a:xfrm>
          <a:solidFill>
            <a:schemeClr val="accent2"/>
          </a:solidFill>
        </p:grpSpPr>
        <p:sp>
          <p:nvSpPr>
            <p:cNvPr id="177" name="Freeform 1756">
              <a:extLst>
                <a:ext uri="{FF2B5EF4-FFF2-40B4-BE49-F238E27FC236}">
                  <a16:creationId xmlns:a16="http://schemas.microsoft.com/office/drawing/2014/main" id="{3AAF98CB-BF86-55C6-F3F5-D4C751EE2C71}"/>
                </a:ext>
              </a:extLst>
            </p:cNvPr>
            <p:cNvSpPr>
              <a:spLocks/>
            </p:cNvSpPr>
            <p:nvPr/>
          </p:nvSpPr>
          <p:spPr bwMode="gray">
            <a:xfrm>
              <a:off x="449263" y="6459538"/>
              <a:ext cx="339725" cy="168275"/>
            </a:xfrm>
            <a:custGeom>
              <a:avLst/>
              <a:gdLst>
                <a:gd name="T0" fmla="*/ 127 w 214"/>
                <a:gd name="T1" fmla="*/ 0 h 106"/>
                <a:gd name="T2" fmla="*/ 89 w 214"/>
                <a:gd name="T3" fmla="*/ 0 h 106"/>
                <a:gd name="T4" fmla="*/ 0 w 214"/>
                <a:gd name="T5" fmla="*/ 90 h 106"/>
                <a:gd name="T6" fmla="*/ 37 w 214"/>
                <a:gd name="T7" fmla="*/ 90 h 106"/>
                <a:gd name="T8" fmla="*/ 94 w 214"/>
                <a:gd name="T9" fmla="*/ 30 h 106"/>
                <a:gd name="T10" fmla="*/ 94 w 214"/>
                <a:gd name="T11" fmla="*/ 106 h 106"/>
                <a:gd name="T12" fmla="*/ 120 w 214"/>
                <a:gd name="T13" fmla="*/ 106 h 106"/>
                <a:gd name="T14" fmla="*/ 120 w 214"/>
                <a:gd name="T15" fmla="*/ 30 h 106"/>
                <a:gd name="T16" fmla="*/ 179 w 214"/>
                <a:gd name="T17" fmla="*/ 90 h 106"/>
                <a:gd name="T18" fmla="*/ 214 w 214"/>
                <a:gd name="T19" fmla="*/ 90 h 106"/>
                <a:gd name="T20" fmla="*/ 127 w 214"/>
                <a:gd name="T2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06">
                  <a:moveTo>
                    <a:pt x="127" y="0"/>
                  </a:moveTo>
                  <a:lnTo>
                    <a:pt x="89" y="0"/>
                  </a:lnTo>
                  <a:lnTo>
                    <a:pt x="0" y="90"/>
                  </a:lnTo>
                  <a:lnTo>
                    <a:pt x="37" y="90"/>
                  </a:lnTo>
                  <a:lnTo>
                    <a:pt x="94" y="30"/>
                  </a:lnTo>
                  <a:lnTo>
                    <a:pt x="94" y="106"/>
                  </a:lnTo>
                  <a:lnTo>
                    <a:pt x="120" y="106"/>
                  </a:lnTo>
                  <a:lnTo>
                    <a:pt x="120" y="30"/>
                  </a:lnTo>
                  <a:lnTo>
                    <a:pt x="179" y="90"/>
                  </a:lnTo>
                  <a:lnTo>
                    <a:pt x="214" y="90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57">
              <a:extLst>
                <a:ext uri="{FF2B5EF4-FFF2-40B4-BE49-F238E27FC236}">
                  <a16:creationId xmlns:a16="http://schemas.microsoft.com/office/drawing/2014/main" id="{1E53C109-6D81-E331-1206-8A3910A612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5275" y="5929313"/>
              <a:ext cx="652463" cy="500063"/>
            </a:xfrm>
            <a:custGeom>
              <a:avLst/>
              <a:gdLst>
                <a:gd name="T0" fmla="*/ 159 w 174"/>
                <a:gd name="T1" fmla="*/ 133 h 133"/>
                <a:gd name="T2" fmla="*/ 15 w 174"/>
                <a:gd name="T3" fmla="*/ 133 h 133"/>
                <a:gd name="T4" fmla="*/ 0 w 174"/>
                <a:gd name="T5" fmla="*/ 118 h 133"/>
                <a:gd name="T6" fmla="*/ 0 w 174"/>
                <a:gd name="T7" fmla="*/ 15 h 133"/>
                <a:gd name="T8" fmla="*/ 15 w 174"/>
                <a:gd name="T9" fmla="*/ 0 h 133"/>
                <a:gd name="T10" fmla="*/ 159 w 174"/>
                <a:gd name="T11" fmla="*/ 0 h 133"/>
                <a:gd name="T12" fmla="*/ 174 w 174"/>
                <a:gd name="T13" fmla="*/ 15 h 133"/>
                <a:gd name="T14" fmla="*/ 174 w 174"/>
                <a:gd name="T15" fmla="*/ 118 h 133"/>
                <a:gd name="T16" fmla="*/ 159 w 174"/>
                <a:gd name="T17" fmla="*/ 133 h 133"/>
                <a:gd name="T18" fmla="*/ 15 w 174"/>
                <a:gd name="T19" fmla="*/ 9 h 133"/>
                <a:gd name="T20" fmla="*/ 9 w 174"/>
                <a:gd name="T21" fmla="*/ 15 h 133"/>
                <a:gd name="T22" fmla="*/ 9 w 174"/>
                <a:gd name="T23" fmla="*/ 118 h 133"/>
                <a:gd name="T24" fmla="*/ 15 w 174"/>
                <a:gd name="T25" fmla="*/ 123 h 133"/>
                <a:gd name="T26" fmla="*/ 159 w 174"/>
                <a:gd name="T27" fmla="*/ 123 h 133"/>
                <a:gd name="T28" fmla="*/ 164 w 174"/>
                <a:gd name="T29" fmla="*/ 118 h 133"/>
                <a:gd name="T30" fmla="*/ 164 w 174"/>
                <a:gd name="T31" fmla="*/ 15 h 133"/>
                <a:gd name="T32" fmla="*/ 159 w 174"/>
                <a:gd name="T33" fmla="*/ 9 h 133"/>
                <a:gd name="T34" fmla="*/ 15 w 174"/>
                <a:gd name="T35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4" h="133">
                  <a:moveTo>
                    <a:pt x="159" y="133"/>
                  </a:moveTo>
                  <a:cubicBezTo>
                    <a:pt x="15" y="133"/>
                    <a:pt x="15" y="133"/>
                    <a:pt x="15" y="133"/>
                  </a:cubicBezTo>
                  <a:cubicBezTo>
                    <a:pt x="7" y="133"/>
                    <a:pt x="0" y="126"/>
                    <a:pt x="0" y="1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7" y="0"/>
                    <a:pt x="174" y="7"/>
                    <a:pt x="174" y="15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4" y="126"/>
                    <a:pt x="167" y="133"/>
                    <a:pt x="159" y="133"/>
                  </a:cubicBezTo>
                  <a:close/>
                  <a:moveTo>
                    <a:pt x="15" y="9"/>
                  </a:moveTo>
                  <a:cubicBezTo>
                    <a:pt x="12" y="9"/>
                    <a:pt x="9" y="12"/>
                    <a:pt x="9" y="15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21"/>
                    <a:pt x="12" y="123"/>
                    <a:pt x="15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2" y="123"/>
                    <a:pt x="164" y="121"/>
                    <a:pt x="164" y="11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12"/>
                    <a:pt x="162" y="9"/>
                    <a:pt x="159" y="9"/>
                  </a:cubicBezTo>
                  <a:lnTo>
                    <a:pt x="15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58">
              <a:extLst>
                <a:ext uri="{FF2B5EF4-FFF2-40B4-BE49-F238E27FC236}">
                  <a16:creationId xmlns:a16="http://schemas.microsoft.com/office/drawing/2014/main" id="{329E5314-73E6-1601-C0DE-678F49B5C91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3750" y="6072188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5 h 22"/>
                <a:gd name="T12" fmla="*/ 5 w 22"/>
                <a:gd name="T13" fmla="*/ 11 h 22"/>
                <a:gd name="T14" fmla="*/ 11 w 22"/>
                <a:gd name="T15" fmla="*/ 16 h 22"/>
                <a:gd name="T16" fmla="*/ 16 w 22"/>
                <a:gd name="T17" fmla="*/ 11 h 22"/>
                <a:gd name="T18" fmla="*/ 11 w 22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3" y="16"/>
                    <a:pt x="16" y="14"/>
                    <a:pt x="16" y="11"/>
                  </a:cubicBezTo>
                  <a:cubicBezTo>
                    <a:pt x="16" y="8"/>
                    <a:pt x="13" y="5"/>
                    <a:pt x="1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59">
              <a:extLst>
                <a:ext uri="{FF2B5EF4-FFF2-40B4-BE49-F238E27FC236}">
                  <a16:creationId xmlns:a16="http://schemas.microsoft.com/office/drawing/2014/main" id="{9C039356-127F-A287-7B78-5F2FE43079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4050" y="6165851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5 h 22"/>
                <a:gd name="T12" fmla="*/ 5 w 22"/>
                <a:gd name="T13" fmla="*/ 11 h 22"/>
                <a:gd name="T14" fmla="*/ 11 w 22"/>
                <a:gd name="T15" fmla="*/ 16 h 22"/>
                <a:gd name="T16" fmla="*/ 16 w 22"/>
                <a:gd name="T17" fmla="*/ 11 h 22"/>
                <a:gd name="T18" fmla="*/ 11 w 22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4" y="16"/>
                    <a:pt x="16" y="14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760">
              <a:extLst>
                <a:ext uri="{FF2B5EF4-FFF2-40B4-BE49-F238E27FC236}">
                  <a16:creationId xmlns:a16="http://schemas.microsoft.com/office/drawing/2014/main" id="{661B2214-89E5-CA38-FEBF-E4A1BB7FC9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01650" y="6124576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6 h 22"/>
                <a:gd name="T12" fmla="*/ 6 w 22"/>
                <a:gd name="T13" fmla="*/ 11 h 22"/>
                <a:gd name="T14" fmla="*/ 11 w 22"/>
                <a:gd name="T15" fmla="*/ 16 h 22"/>
                <a:gd name="T16" fmla="*/ 17 w 22"/>
                <a:gd name="T17" fmla="*/ 11 h 22"/>
                <a:gd name="T18" fmla="*/ 11 w 22"/>
                <a:gd name="T1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6"/>
                  </a:moveTo>
                  <a:cubicBezTo>
                    <a:pt x="9" y="6"/>
                    <a:pt x="6" y="8"/>
                    <a:pt x="6" y="11"/>
                  </a:cubicBezTo>
                  <a:cubicBezTo>
                    <a:pt x="6" y="14"/>
                    <a:pt x="9" y="16"/>
                    <a:pt x="11" y="16"/>
                  </a:cubicBezTo>
                  <a:cubicBezTo>
                    <a:pt x="14" y="16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761">
              <a:extLst>
                <a:ext uri="{FF2B5EF4-FFF2-40B4-BE49-F238E27FC236}">
                  <a16:creationId xmlns:a16="http://schemas.microsoft.com/office/drawing/2014/main" id="{DEB660F7-99DC-99A8-6E2C-64B62FDCFBA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66713" y="6223001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5 h 22"/>
                <a:gd name="T12" fmla="*/ 6 w 22"/>
                <a:gd name="T13" fmla="*/ 11 h 22"/>
                <a:gd name="T14" fmla="*/ 11 w 22"/>
                <a:gd name="T15" fmla="*/ 16 h 22"/>
                <a:gd name="T16" fmla="*/ 16 w 22"/>
                <a:gd name="T17" fmla="*/ 11 h 22"/>
                <a:gd name="T18" fmla="*/ 11 w 22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2" y="4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6" y="8"/>
                    <a:pt x="6" y="11"/>
                  </a:cubicBezTo>
                  <a:cubicBezTo>
                    <a:pt x="6" y="13"/>
                    <a:pt x="8" y="16"/>
                    <a:pt x="11" y="16"/>
                  </a:cubicBezTo>
                  <a:cubicBezTo>
                    <a:pt x="14" y="16"/>
                    <a:pt x="16" y="13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762">
              <a:extLst>
                <a:ext uri="{FF2B5EF4-FFF2-40B4-BE49-F238E27FC236}">
                  <a16:creationId xmlns:a16="http://schemas.microsoft.com/office/drawing/2014/main" id="{365B57D6-F722-917A-F4F2-8086468B678F}"/>
                </a:ext>
              </a:extLst>
            </p:cNvPr>
            <p:cNvSpPr>
              <a:spLocks/>
            </p:cNvSpPr>
            <p:nvPr/>
          </p:nvSpPr>
          <p:spPr bwMode="gray">
            <a:xfrm>
              <a:off x="722313" y="6118226"/>
              <a:ext cx="93663" cy="74613"/>
            </a:xfrm>
            <a:custGeom>
              <a:avLst/>
              <a:gdLst>
                <a:gd name="T0" fmla="*/ 3 w 25"/>
                <a:gd name="T1" fmla="*/ 20 h 20"/>
                <a:gd name="T2" fmla="*/ 25 w 25"/>
                <a:gd name="T3" fmla="*/ 5 h 20"/>
                <a:gd name="T4" fmla="*/ 22 w 25"/>
                <a:gd name="T5" fmla="*/ 0 h 20"/>
                <a:gd name="T6" fmla="*/ 0 w 25"/>
                <a:gd name="T7" fmla="*/ 15 h 20"/>
                <a:gd name="T8" fmla="*/ 3 w 25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0">
                  <a:moveTo>
                    <a:pt x="3" y="20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2" y="18"/>
                    <a:pt x="3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763">
              <a:extLst>
                <a:ext uri="{FF2B5EF4-FFF2-40B4-BE49-F238E27FC236}">
                  <a16:creationId xmlns:a16="http://schemas.microsoft.com/office/drawing/2014/main" id="{8E34249E-33EE-C80A-B349-180B3E476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450" y="6181726"/>
              <a:ext cx="90488" cy="74613"/>
            </a:xfrm>
            <a:custGeom>
              <a:avLst/>
              <a:gdLst>
                <a:gd name="T0" fmla="*/ 21 w 24"/>
                <a:gd name="T1" fmla="*/ 0 h 20"/>
                <a:gd name="T2" fmla="*/ 0 w 24"/>
                <a:gd name="T3" fmla="*/ 15 h 20"/>
                <a:gd name="T4" fmla="*/ 3 w 24"/>
                <a:gd name="T5" fmla="*/ 20 h 20"/>
                <a:gd name="T6" fmla="*/ 24 w 24"/>
                <a:gd name="T7" fmla="*/ 5 h 20"/>
                <a:gd name="T8" fmla="*/ 21 w 2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3"/>
                    <a:pt x="22" y="2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764">
              <a:extLst>
                <a:ext uri="{FF2B5EF4-FFF2-40B4-BE49-F238E27FC236}">
                  <a16:creationId xmlns:a16="http://schemas.microsoft.com/office/drawing/2014/main" id="{F5D8219E-3B04-1625-33DB-2492C51258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9438" y="6165851"/>
              <a:ext cx="79375" cy="41275"/>
            </a:xfrm>
            <a:custGeom>
              <a:avLst/>
              <a:gdLst>
                <a:gd name="T0" fmla="*/ 21 w 21"/>
                <a:gd name="T1" fmla="*/ 5 h 11"/>
                <a:gd name="T2" fmla="*/ 1 w 21"/>
                <a:gd name="T3" fmla="*/ 0 h 11"/>
                <a:gd name="T4" fmla="*/ 1 w 21"/>
                <a:gd name="T5" fmla="*/ 0 h 11"/>
                <a:gd name="T6" fmla="*/ 0 w 21"/>
                <a:gd name="T7" fmla="*/ 6 h 11"/>
                <a:gd name="T8" fmla="*/ 20 w 21"/>
                <a:gd name="T9" fmla="*/ 11 h 11"/>
                <a:gd name="T10" fmla="*/ 20 w 21"/>
                <a:gd name="T11" fmla="*/ 11 h 11"/>
                <a:gd name="T12" fmla="*/ 21 w 21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20" y="7"/>
                    <a:pt x="2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765">
              <a:extLst>
                <a:ext uri="{FF2B5EF4-FFF2-40B4-BE49-F238E27FC236}">
                  <a16:creationId xmlns:a16="http://schemas.microsoft.com/office/drawing/2014/main" id="{2E877132-9E38-E4D6-38B0-77190AF686C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9400" y="5903913"/>
              <a:ext cx="682625" cy="85725"/>
            </a:xfrm>
            <a:custGeom>
              <a:avLst/>
              <a:gdLst>
                <a:gd name="T0" fmla="*/ 171 w 182"/>
                <a:gd name="T1" fmla="*/ 0 h 23"/>
                <a:gd name="T2" fmla="*/ 10 w 182"/>
                <a:gd name="T3" fmla="*/ 0 h 23"/>
                <a:gd name="T4" fmla="*/ 0 w 182"/>
                <a:gd name="T5" fmla="*/ 11 h 23"/>
                <a:gd name="T6" fmla="*/ 0 w 182"/>
                <a:gd name="T7" fmla="*/ 23 h 23"/>
                <a:gd name="T8" fmla="*/ 182 w 182"/>
                <a:gd name="T9" fmla="*/ 23 h 23"/>
                <a:gd name="T10" fmla="*/ 182 w 182"/>
                <a:gd name="T11" fmla="*/ 11 h 23"/>
                <a:gd name="T12" fmla="*/ 171 w 18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23">
                  <a:moveTo>
                    <a:pt x="1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2" y="23"/>
                    <a:pt x="182" y="23"/>
                    <a:pt x="182" y="23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5"/>
                    <a:pt x="177" y="0"/>
                    <a:pt x="17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8" name="Gruppieren 34538">
            <a:extLst>
              <a:ext uri="{FF2B5EF4-FFF2-40B4-BE49-F238E27FC236}">
                <a16:creationId xmlns:a16="http://schemas.microsoft.com/office/drawing/2014/main" id="{D36CCE0E-0B82-FDBF-C29C-E2CC12D1143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64426" y="5078930"/>
            <a:ext cx="551260" cy="497682"/>
            <a:chOff x="8609013" y="654050"/>
            <a:chExt cx="735013" cy="663576"/>
          </a:xfrm>
          <a:solidFill>
            <a:schemeClr val="accent2"/>
          </a:solidFill>
        </p:grpSpPr>
        <p:sp>
          <p:nvSpPr>
            <p:cNvPr id="209" name="Freeform 1790">
              <a:extLst>
                <a:ext uri="{FF2B5EF4-FFF2-40B4-BE49-F238E27FC236}">
                  <a16:creationId xmlns:a16="http://schemas.microsoft.com/office/drawing/2014/main" id="{B8EAE320-9FB8-8E0D-5ACD-3C0FD85271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9013" y="654050"/>
              <a:ext cx="735013" cy="585788"/>
            </a:xfrm>
            <a:custGeom>
              <a:avLst/>
              <a:gdLst>
                <a:gd name="T0" fmla="*/ 178 w 196"/>
                <a:gd name="T1" fmla="*/ 0 h 156"/>
                <a:gd name="T2" fmla="*/ 18 w 196"/>
                <a:gd name="T3" fmla="*/ 0 h 156"/>
                <a:gd name="T4" fmla="*/ 0 w 196"/>
                <a:gd name="T5" fmla="*/ 17 h 156"/>
                <a:gd name="T6" fmla="*/ 0 w 196"/>
                <a:gd name="T7" fmla="*/ 140 h 156"/>
                <a:gd name="T8" fmla="*/ 17 w 196"/>
                <a:gd name="T9" fmla="*/ 156 h 156"/>
                <a:gd name="T10" fmla="*/ 98 w 196"/>
                <a:gd name="T11" fmla="*/ 156 h 156"/>
                <a:gd name="T12" fmla="*/ 179 w 196"/>
                <a:gd name="T13" fmla="*/ 156 h 156"/>
                <a:gd name="T14" fmla="*/ 196 w 196"/>
                <a:gd name="T15" fmla="*/ 139 h 156"/>
                <a:gd name="T16" fmla="*/ 196 w 196"/>
                <a:gd name="T17" fmla="*/ 18 h 156"/>
                <a:gd name="T18" fmla="*/ 178 w 196"/>
                <a:gd name="T19" fmla="*/ 0 h 156"/>
                <a:gd name="T20" fmla="*/ 25 w 196"/>
                <a:gd name="T21" fmla="*/ 123 h 156"/>
                <a:gd name="T22" fmla="*/ 25 w 196"/>
                <a:gd name="T23" fmla="*/ 25 h 156"/>
                <a:gd name="T24" fmla="*/ 171 w 196"/>
                <a:gd name="T25" fmla="*/ 25 h 156"/>
                <a:gd name="T26" fmla="*/ 171 w 196"/>
                <a:gd name="T27" fmla="*/ 123 h 156"/>
                <a:gd name="T28" fmla="*/ 25 w 196"/>
                <a:gd name="T29" fmla="*/ 123 h 156"/>
                <a:gd name="T30" fmla="*/ 165 w 196"/>
                <a:gd name="T31" fmla="*/ 147 h 156"/>
                <a:gd name="T32" fmla="*/ 158 w 196"/>
                <a:gd name="T33" fmla="*/ 139 h 156"/>
                <a:gd name="T34" fmla="*/ 165 w 196"/>
                <a:gd name="T35" fmla="*/ 132 h 156"/>
                <a:gd name="T36" fmla="*/ 173 w 196"/>
                <a:gd name="T37" fmla="*/ 139 h 156"/>
                <a:gd name="T38" fmla="*/ 165 w 196"/>
                <a:gd name="T39" fmla="*/ 14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156">
                  <a:moveTo>
                    <a:pt x="178" y="0"/>
                  </a:moveTo>
                  <a:cubicBezTo>
                    <a:pt x="124" y="0"/>
                    <a:pt x="71" y="0"/>
                    <a:pt x="18" y="0"/>
                  </a:cubicBezTo>
                  <a:cubicBezTo>
                    <a:pt x="5" y="0"/>
                    <a:pt x="0" y="5"/>
                    <a:pt x="0" y="17"/>
                  </a:cubicBezTo>
                  <a:cubicBezTo>
                    <a:pt x="0" y="58"/>
                    <a:pt x="0" y="99"/>
                    <a:pt x="0" y="140"/>
                  </a:cubicBezTo>
                  <a:cubicBezTo>
                    <a:pt x="0" y="151"/>
                    <a:pt x="6" y="156"/>
                    <a:pt x="17" y="156"/>
                  </a:cubicBezTo>
                  <a:cubicBezTo>
                    <a:pt x="44" y="156"/>
                    <a:pt x="71" y="156"/>
                    <a:pt x="98" y="156"/>
                  </a:cubicBezTo>
                  <a:cubicBezTo>
                    <a:pt x="125" y="156"/>
                    <a:pt x="152" y="156"/>
                    <a:pt x="179" y="156"/>
                  </a:cubicBezTo>
                  <a:cubicBezTo>
                    <a:pt x="191" y="156"/>
                    <a:pt x="196" y="151"/>
                    <a:pt x="196" y="139"/>
                  </a:cubicBezTo>
                  <a:cubicBezTo>
                    <a:pt x="196" y="99"/>
                    <a:pt x="196" y="58"/>
                    <a:pt x="196" y="18"/>
                  </a:cubicBezTo>
                  <a:cubicBezTo>
                    <a:pt x="196" y="5"/>
                    <a:pt x="191" y="0"/>
                    <a:pt x="178" y="0"/>
                  </a:cubicBezTo>
                  <a:close/>
                  <a:moveTo>
                    <a:pt x="25" y="123"/>
                  </a:moveTo>
                  <a:cubicBezTo>
                    <a:pt x="25" y="90"/>
                    <a:pt x="25" y="58"/>
                    <a:pt x="25" y="25"/>
                  </a:cubicBezTo>
                  <a:cubicBezTo>
                    <a:pt x="74" y="25"/>
                    <a:pt x="122" y="25"/>
                    <a:pt x="171" y="25"/>
                  </a:cubicBezTo>
                  <a:cubicBezTo>
                    <a:pt x="171" y="58"/>
                    <a:pt x="171" y="90"/>
                    <a:pt x="171" y="123"/>
                  </a:cubicBezTo>
                  <a:cubicBezTo>
                    <a:pt x="122" y="123"/>
                    <a:pt x="74" y="123"/>
                    <a:pt x="25" y="123"/>
                  </a:cubicBezTo>
                  <a:close/>
                  <a:moveTo>
                    <a:pt x="165" y="147"/>
                  </a:moveTo>
                  <a:cubicBezTo>
                    <a:pt x="161" y="147"/>
                    <a:pt x="158" y="143"/>
                    <a:pt x="158" y="139"/>
                  </a:cubicBezTo>
                  <a:cubicBezTo>
                    <a:pt x="158" y="135"/>
                    <a:pt x="162" y="132"/>
                    <a:pt x="165" y="132"/>
                  </a:cubicBezTo>
                  <a:cubicBezTo>
                    <a:pt x="169" y="132"/>
                    <a:pt x="173" y="135"/>
                    <a:pt x="173" y="139"/>
                  </a:cubicBezTo>
                  <a:cubicBezTo>
                    <a:pt x="173" y="143"/>
                    <a:pt x="169" y="147"/>
                    <a:pt x="165" y="14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791">
              <a:extLst>
                <a:ext uri="{FF2B5EF4-FFF2-40B4-BE49-F238E27FC236}">
                  <a16:creationId xmlns:a16="http://schemas.microsoft.com/office/drawing/2014/main" id="{C171EC48-3C48-0FC9-D0B2-7F8DCD259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8863" y="1265238"/>
              <a:ext cx="596900" cy="52388"/>
            </a:xfrm>
            <a:custGeom>
              <a:avLst/>
              <a:gdLst>
                <a:gd name="T0" fmla="*/ 149 w 159"/>
                <a:gd name="T1" fmla="*/ 0 h 14"/>
                <a:gd name="T2" fmla="*/ 79 w 159"/>
                <a:gd name="T3" fmla="*/ 0 h 14"/>
                <a:gd name="T4" fmla="*/ 79 w 159"/>
                <a:gd name="T5" fmla="*/ 0 h 14"/>
                <a:gd name="T6" fmla="*/ 64 w 159"/>
                <a:gd name="T7" fmla="*/ 0 h 14"/>
                <a:gd name="T8" fmla="*/ 9 w 159"/>
                <a:gd name="T9" fmla="*/ 0 h 14"/>
                <a:gd name="T10" fmla="*/ 2 w 159"/>
                <a:gd name="T11" fmla="*/ 9 h 14"/>
                <a:gd name="T12" fmla="*/ 9 w 159"/>
                <a:gd name="T13" fmla="*/ 14 h 14"/>
                <a:gd name="T14" fmla="*/ 54 w 159"/>
                <a:gd name="T15" fmla="*/ 14 h 14"/>
                <a:gd name="T16" fmla="*/ 149 w 159"/>
                <a:gd name="T17" fmla="*/ 14 h 14"/>
                <a:gd name="T18" fmla="*/ 156 w 159"/>
                <a:gd name="T19" fmla="*/ 10 h 14"/>
                <a:gd name="T20" fmla="*/ 149 w 159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4">
                  <a:moveTo>
                    <a:pt x="149" y="0"/>
                  </a:moveTo>
                  <a:cubicBezTo>
                    <a:pt x="126" y="0"/>
                    <a:pt x="103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69" y="0"/>
                    <a:pt x="64" y="0"/>
                  </a:cubicBezTo>
                  <a:cubicBezTo>
                    <a:pt x="46" y="0"/>
                    <a:pt x="27" y="0"/>
                    <a:pt x="9" y="0"/>
                  </a:cubicBezTo>
                  <a:cubicBezTo>
                    <a:pt x="3" y="0"/>
                    <a:pt x="0" y="4"/>
                    <a:pt x="2" y="9"/>
                  </a:cubicBezTo>
                  <a:cubicBezTo>
                    <a:pt x="3" y="13"/>
                    <a:pt x="6" y="14"/>
                    <a:pt x="9" y="14"/>
                  </a:cubicBezTo>
                  <a:cubicBezTo>
                    <a:pt x="24" y="14"/>
                    <a:pt x="39" y="14"/>
                    <a:pt x="54" y="14"/>
                  </a:cubicBezTo>
                  <a:cubicBezTo>
                    <a:pt x="86" y="14"/>
                    <a:pt x="117" y="14"/>
                    <a:pt x="149" y="14"/>
                  </a:cubicBezTo>
                  <a:cubicBezTo>
                    <a:pt x="151" y="14"/>
                    <a:pt x="154" y="12"/>
                    <a:pt x="156" y="10"/>
                  </a:cubicBezTo>
                  <a:cubicBezTo>
                    <a:pt x="159" y="5"/>
                    <a:pt x="155" y="0"/>
                    <a:pt x="14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792">
              <a:extLst>
                <a:ext uri="{FF2B5EF4-FFF2-40B4-BE49-F238E27FC236}">
                  <a16:creationId xmlns:a16="http://schemas.microsoft.com/office/drawing/2014/main" id="{B9F9DAA0-B9FD-6526-52CB-2B7EFC984E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4150" y="814388"/>
              <a:ext cx="63500" cy="271463"/>
            </a:xfrm>
            <a:custGeom>
              <a:avLst/>
              <a:gdLst>
                <a:gd name="T0" fmla="*/ 0 w 17"/>
                <a:gd name="T1" fmla="*/ 72 h 72"/>
                <a:gd name="T2" fmla="*/ 17 w 17"/>
                <a:gd name="T3" fmla="*/ 72 h 72"/>
                <a:gd name="T4" fmla="*/ 17 w 17"/>
                <a:gd name="T5" fmla="*/ 0 h 72"/>
                <a:gd name="T6" fmla="*/ 0 w 17"/>
                <a:gd name="T7" fmla="*/ 0 h 72"/>
                <a:gd name="T8" fmla="*/ 0 w 17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2">
                  <a:moveTo>
                    <a:pt x="0" y="72"/>
                  </a:moveTo>
                  <a:cubicBezTo>
                    <a:pt x="5" y="72"/>
                    <a:pt x="11" y="72"/>
                    <a:pt x="17" y="72"/>
                  </a:cubicBezTo>
                  <a:cubicBezTo>
                    <a:pt x="17" y="48"/>
                    <a:pt x="17" y="24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24"/>
                    <a:pt x="0" y="48"/>
                    <a:pt x="0" y="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793">
              <a:extLst>
                <a:ext uri="{FF2B5EF4-FFF2-40B4-BE49-F238E27FC236}">
                  <a16:creationId xmlns:a16="http://schemas.microsoft.com/office/drawing/2014/main" id="{6204AA76-5215-4D23-7F2E-3399AF4A92DC}"/>
                </a:ext>
              </a:extLst>
            </p:cNvPr>
            <p:cNvSpPr>
              <a:spLocks/>
            </p:cNvSpPr>
            <p:nvPr/>
          </p:nvSpPr>
          <p:spPr bwMode="gray">
            <a:xfrm>
              <a:off x="8885238" y="904875"/>
              <a:ext cx="68263" cy="180975"/>
            </a:xfrm>
            <a:custGeom>
              <a:avLst/>
              <a:gdLst>
                <a:gd name="T0" fmla="*/ 0 w 18"/>
                <a:gd name="T1" fmla="*/ 48 h 48"/>
                <a:gd name="T2" fmla="*/ 18 w 18"/>
                <a:gd name="T3" fmla="*/ 48 h 48"/>
                <a:gd name="T4" fmla="*/ 18 w 18"/>
                <a:gd name="T5" fmla="*/ 0 h 48"/>
                <a:gd name="T6" fmla="*/ 0 w 18"/>
                <a:gd name="T7" fmla="*/ 0 h 48"/>
                <a:gd name="T8" fmla="*/ 0 w 18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8">
                  <a:moveTo>
                    <a:pt x="0" y="48"/>
                  </a:moveTo>
                  <a:cubicBezTo>
                    <a:pt x="6" y="48"/>
                    <a:pt x="12" y="48"/>
                    <a:pt x="18" y="48"/>
                  </a:cubicBezTo>
                  <a:cubicBezTo>
                    <a:pt x="18" y="32"/>
                    <a:pt x="18" y="16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6"/>
                    <a:pt x="0" y="32"/>
                    <a:pt x="0" y="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794">
              <a:extLst>
                <a:ext uri="{FF2B5EF4-FFF2-40B4-BE49-F238E27FC236}">
                  <a16:creationId xmlns:a16="http://schemas.microsoft.com/office/drawing/2014/main" id="{25E6B053-1E72-9E23-B89D-F02951283B23}"/>
                </a:ext>
              </a:extLst>
            </p:cNvPr>
            <p:cNvSpPr>
              <a:spLocks/>
            </p:cNvSpPr>
            <p:nvPr/>
          </p:nvSpPr>
          <p:spPr bwMode="gray">
            <a:xfrm>
              <a:off x="8978900" y="954088"/>
              <a:ext cx="68263" cy="131763"/>
            </a:xfrm>
            <a:custGeom>
              <a:avLst/>
              <a:gdLst>
                <a:gd name="T0" fmla="*/ 0 w 18"/>
                <a:gd name="T1" fmla="*/ 35 h 35"/>
                <a:gd name="T2" fmla="*/ 18 w 18"/>
                <a:gd name="T3" fmla="*/ 35 h 35"/>
                <a:gd name="T4" fmla="*/ 18 w 18"/>
                <a:gd name="T5" fmla="*/ 0 h 35"/>
                <a:gd name="T6" fmla="*/ 0 w 18"/>
                <a:gd name="T7" fmla="*/ 0 h 35"/>
                <a:gd name="T8" fmla="*/ 0 w 18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5">
                  <a:moveTo>
                    <a:pt x="0" y="35"/>
                  </a:moveTo>
                  <a:cubicBezTo>
                    <a:pt x="6" y="35"/>
                    <a:pt x="12" y="35"/>
                    <a:pt x="18" y="35"/>
                  </a:cubicBezTo>
                  <a:cubicBezTo>
                    <a:pt x="18" y="23"/>
                    <a:pt x="18" y="12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2"/>
                    <a:pt x="0" y="23"/>
                    <a:pt x="0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795">
              <a:extLst>
                <a:ext uri="{FF2B5EF4-FFF2-40B4-BE49-F238E27FC236}">
                  <a16:creationId xmlns:a16="http://schemas.microsoft.com/office/drawing/2014/main" id="{9201D2DD-0EFD-96AD-0B22-60F827B0A807}"/>
                </a:ext>
              </a:extLst>
            </p:cNvPr>
            <p:cNvSpPr>
              <a:spLocks/>
            </p:cNvSpPr>
            <p:nvPr/>
          </p:nvSpPr>
          <p:spPr bwMode="gray">
            <a:xfrm>
              <a:off x="8796338" y="979488"/>
              <a:ext cx="63500" cy="106363"/>
            </a:xfrm>
            <a:custGeom>
              <a:avLst/>
              <a:gdLst>
                <a:gd name="T0" fmla="*/ 0 w 17"/>
                <a:gd name="T1" fmla="*/ 28 h 28"/>
                <a:gd name="T2" fmla="*/ 17 w 17"/>
                <a:gd name="T3" fmla="*/ 28 h 28"/>
                <a:gd name="T4" fmla="*/ 17 w 17"/>
                <a:gd name="T5" fmla="*/ 0 h 28"/>
                <a:gd name="T6" fmla="*/ 0 w 17"/>
                <a:gd name="T7" fmla="*/ 0 h 28"/>
                <a:gd name="T8" fmla="*/ 0 w 1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8">
                  <a:moveTo>
                    <a:pt x="0" y="28"/>
                  </a:moveTo>
                  <a:cubicBezTo>
                    <a:pt x="6" y="28"/>
                    <a:pt x="11" y="28"/>
                    <a:pt x="17" y="28"/>
                  </a:cubicBezTo>
                  <a:cubicBezTo>
                    <a:pt x="17" y="18"/>
                    <a:pt x="17" y="9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9"/>
                    <a:pt x="0" y="19"/>
                    <a:pt x="0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5" name="Gruppieren 34552">
            <a:extLst>
              <a:ext uri="{FF2B5EF4-FFF2-40B4-BE49-F238E27FC236}">
                <a16:creationId xmlns:a16="http://schemas.microsoft.com/office/drawing/2014/main" id="{AFA97004-C250-635D-D6F6-2BB9D8C40A5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8248" y="3905805"/>
            <a:ext cx="540544" cy="444104"/>
            <a:chOff x="6943726" y="6135687"/>
            <a:chExt cx="720725" cy="592139"/>
          </a:xfrm>
          <a:solidFill>
            <a:schemeClr val="accent2"/>
          </a:solidFill>
        </p:grpSpPr>
        <p:sp>
          <p:nvSpPr>
            <p:cNvPr id="216" name="Freeform 1665">
              <a:extLst>
                <a:ext uri="{FF2B5EF4-FFF2-40B4-BE49-F238E27FC236}">
                  <a16:creationId xmlns:a16="http://schemas.microsoft.com/office/drawing/2014/main" id="{92FA2B64-8708-C79C-FAC4-53E89A31479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4050" y="6135687"/>
              <a:ext cx="612774" cy="352426"/>
            </a:xfrm>
            <a:custGeom>
              <a:avLst/>
              <a:gdLst>
                <a:gd name="T0" fmla="*/ 160 w 163"/>
                <a:gd name="T1" fmla="*/ 2 h 94"/>
                <a:gd name="T2" fmla="*/ 153 w 163"/>
                <a:gd name="T3" fmla="*/ 3 h 94"/>
                <a:gd name="T4" fmla="*/ 112 w 163"/>
                <a:gd name="T5" fmla="*/ 66 h 94"/>
                <a:gd name="T6" fmla="*/ 54 w 163"/>
                <a:gd name="T7" fmla="*/ 23 h 94"/>
                <a:gd name="T8" fmla="*/ 2 w 163"/>
                <a:gd name="T9" fmla="*/ 85 h 94"/>
                <a:gd name="T10" fmla="*/ 2 w 163"/>
                <a:gd name="T11" fmla="*/ 92 h 94"/>
                <a:gd name="T12" fmla="*/ 6 w 163"/>
                <a:gd name="T13" fmla="*/ 94 h 94"/>
                <a:gd name="T14" fmla="*/ 9 w 163"/>
                <a:gd name="T15" fmla="*/ 92 h 94"/>
                <a:gd name="T16" fmla="*/ 55 w 163"/>
                <a:gd name="T17" fmla="*/ 37 h 94"/>
                <a:gd name="T18" fmla="*/ 115 w 163"/>
                <a:gd name="T19" fmla="*/ 80 h 94"/>
                <a:gd name="T20" fmla="*/ 161 w 163"/>
                <a:gd name="T21" fmla="*/ 9 h 94"/>
                <a:gd name="T22" fmla="*/ 160 w 163"/>
                <a:gd name="T23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94">
                  <a:moveTo>
                    <a:pt x="160" y="2"/>
                  </a:moveTo>
                  <a:cubicBezTo>
                    <a:pt x="157" y="0"/>
                    <a:pt x="154" y="1"/>
                    <a:pt x="153" y="3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0" y="87"/>
                    <a:pt x="0" y="91"/>
                    <a:pt x="2" y="92"/>
                  </a:cubicBezTo>
                  <a:cubicBezTo>
                    <a:pt x="3" y="93"/>
                    <a:pt x="4" y="94"/>
                    <a:pt x="6" y="94"/>
                  </a:cubicBezTo>
                  <a:cubicBezTo>
                    <a:pt x="7" y="94"/>
                    <a:pt x="8" y="93"/>
                    <a:pt x="9" y="92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3" y="7"/>
                    <a:pt x="162" y="3"/>
                    <a:pt x="160" y="2"/>
                  </a:cubicBezTo>
                  <a:close/>
                </a:path>
              </a:pathLst>
            </a:custGeom>
            <a:grpFill/>
            <a:ln w="158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666">
              <a:extLst>
                <a:ext uri="{FF2B5EF4-FFF2-40B4-BE49-F238E27FC236}">
                  <a16:creationId xmlns:a16="http://schemas.microsoft.com/office/drawing/2014/main" id="{825CF923-E626-53EB-00AF-0CA028E7F36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31037" y="6402387"/>
              <a:ext cx="566737" cy="165100"/>
            </a:xfrm>
            <a:custGeom>
              <a:avLst/>
              <a:gdLst>
                <a:gd name="T0" fmla="*/ 143 w 151"/>
                <a:gd name="T1" fmla="*/ 11 h 44"/>
                <a:gd name="T2" fmla="*/ 96 w 151"/>
                <a:gd name="T3" fmla="*/ 32 h 44"/>
                <a:gd name="T4" fmla="*/ 56 w 151"/>
                <a:gd name="T5" fmla="*/ 0 h 44"/>
                <a:gd name="T6" fmla="*/ 4 w 151"/>
                <a:gd name="T7" fmla="*/ 30 h 44"/>
                <a:gd name="T8" fmla="*/ 2 w 151"/>
                <a:gd name="T9" fmla="*/ 37 h 44"/>
                <a:gd name="T10" fmla="*/ 9 w 151"/>
                <a:gd name="T11" fmla="*/ 39 h 44"/>
                <a:gd name="T12" fmla="*/ 55 w 151"/>
                <a:gd name="T13" fmla="*/ 12 h 44"/>
                <a:gd name="T14" fmla="*/ 94 w 151"/>
                <a:gd name="T15" fmla="*/ 44 h 44"/>
                <a:gd name="T16" fmla="*/ 147 w 151"/>
                <a:gd name="T17" fmla="*/ 21 h 44"/>
                <a:gd name="T18" fmla="*/ 150 w 151"/>
                <a:gd name="T19" fmla="*/ 14 h 44"/>
                <a:gd name="T20" fmla="*/ 143 w 151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44">
                  <a:moveTo>
                    <a:pt x="143" y="11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2"/>
                    <a:pt x="0" y="35"/>
                    <a:pt x="2" y="37"/>
                  </a:cubicBezTo>
                  <a:cubicBezTo>
                    <a:pt x="3" y="40"/>
                    <a:pt x="6" y="40"/>
                    <a:pt x="9" y="39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147" y="21"/>
                    <a:pt x="147" y="21"/>
                    <a:pt x="147" y="21"/>
                  </a:cubicBezTo>
                  <a:cubicBezTo>
                    <a:pt x="150" y="20"/>
                    <a:pt x="151" y="17"/>
                    <a:pt x="150" y="14"/>
                  </a:cubicBezTo>
                  <a:cubicBezTo>
                    <a:pt x="149" y="11"/>
                    <a:pt x="146" y="10"/>
                    <a:pt x="143" y="11"/>
                  </a:cubicBezTo>
                  <a:close/>
                </a:path>
              </a:pathLst>
            </a:custGeom>
            <a:grpFill/>
            <a:ln w="158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1741">
              <a:extLst>
                <a:ext uri="{FF2B5EF4-FFF2-40B4-BE49-F238E27FC236}">
                  <a16:creationId xmlns:a16="http://schemas.microsoft.com/office/drawing/2014/main" id="{1DCDA2DB-9C51-1A02-8861-9FBDCC2443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43726" y="6637338"/>
              <a:ext cx="720725" cy="90488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9" name="Gruppieren 1">
            <a:extLst>
              <a:ext uri="{FF2B5EF4-FFF2-40B4-BE49-F238E27FC236}">
                <a16:creationId xmlns:a16="http://schemas.microsoft.com/office/drawing/2014/main" id="{4DCBE50F-E68D-4B89-0EB3-BA9D9F83DD6C}"/>
              </a:ext>
            </a:extLst>
          </p:cNvPr>
          <p:cNvGrpSpPr/>
          <p:nvPr/>
        </p:nvGrpSpPr>
        <p:grpSpPr bwMode="gray">
          <a:xfrm>
            <a:off x="1906904" y="3981439"/>
            <a:ext cx="540544" cy="368470"/>
            <a:chOff x="2009918" y="2193363"/>
            <a:chExt cx="540544" cy="368470"/>
          </a:xfrm>
          <a:solidFill>
            <a:schemeClr val="accent2"/>
          </a:solidFill>
        </p:grpSpPr>
        <p:sp>
          <p:nvSpPr>
            <p:cNvPr id="220" name="Freeform 1741">
              <a:extLst>
                <a:ext uri="{FF2B5EF4-FFF2-40B4-BE49-F238E27FC236}">
                  <a16:creationId xmlns:a16="http://schemas.microsoft.com/office/drawing/2014/main" id="{0E4891EC-44C3-4F75-F550-B34EB3A780B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009918" y="2493967"/>
              <a:ext cx="540544" cy="67866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21" name="Gruppieren 34553">
              <a:extLst>
                <a:ext uri="{FF2B5EF4-FFF2-40B4-BE49-F238E27FC236}">
                  <a16:creationId xmlns:a16="http://schemas.microsoft.com/office/drawing/2014/main" id="{03431589-F70A-F274-43EF-3469BF7B7B26}"/>
                </a:ext>
              </a:extLst>
            </p:cNvPr>
            <p:cNvGrpSpPr/>
            <p:nvPr/>
          </p:nvGrpSpPr>
          <p:grpSpPr bwMode="gray">
            <a:xfrm>
              <a:off x="2013490" y="2193363"/>
              <a:ext cx="533400" cy="244476"/>
              <a:chOff x="4695826" y="-511175"/>
              <a:chExt cx="533400" cy="244476"/>
            </a:xfrm>
            <a:grpFill/>
          </p:grpSpPr>
          <p:sp>
            <p:nvSpPr>
              <p:cNvPr id="222" name="Freeform 1719">
                <a:extLst>
                  <a:ext uri="{FF2B5EF4-FFF2-40B4-BE49-F238E27FC236}">
                    <a16:creationId xmlns:a16="http://schemas.microsoft.com/office/drawing/2014/main" id="{FBA5E747-F1C5-8404-BDE8-812400FB261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43501" y="-511175"/>
                <a:ext cx="85725" cy="85725"/>
              </a:xfrm>
              <a:custGeom>
                <a:avLst/>
                <a:gdLst>
                  <a:gd name="T0" fmla="*/ 11 w 23"/>
                  <a:gd name="T1" fmla="*/ 23 h 23"/>
                  <a:gd name="T2" fmla="*/ 0 w 23"/>
                  <a:gd name="T3" fmla="*/ 11 h 23"/>
                  <a:gd name="T4" fmla="*/ 11 w 23"/>
                  <a:gd name="T5" fmla="*/ 0 h 23"/>
                  <a:gd name="T6" fmla="*/ 23 w 23"/>
                  <a:gd name="T7" fmla="*/ 11 h 23"/>
                  <a:gd name="T8" fmla="*/ 11 w 23"/>
                  <a:gd name="T9" fmla="*/ 23 h 23"/>
                  <a:gd name="T10" fmla="*/ 11 w 23"/>
                  <a:gd name="T11" fmla="*/ 6 h 23"/>
                  <a:gd name="T12" fmla="*/ 6 w 23"/>
                  <a:gd name="T13" fmla="*/ 11 h 23"/>
                  <a:gd name="T14" fmla="*/ 11 w 23"/>
                  <a:gd name="T15" fmla="*/ 17 h 23"/>
                  <a:gd name="T16" fmla="*/ 17 w 23"/>
                  <a:gd name="T17" fmla="*/ 11 h 23"/>
                  <a:gd name="T18" fmla="*/ 11 w 23"/>
                  <a:gd name="T19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1" y="23"/>
                    </a:moveTo>
                    <a:cubicBezTo>
                      <a:pt x="5" y="23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7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1720">
                <a:extLst>
                  <a:ext uri="{FF2B5EF4-FFF2-40B4-BE49-F238E27FC236}">
                    <a16:creationId xmlns:a16="http://schemas.microsoft.com/office/drawing/2014/main" id="{2D6C1D08-D9B7-A788-3AEC-CAA4C37A89B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995863" y="-414337"/>
                <a:ext cx="87313" cy="87313"/>
              </a:xfrm>
              <a:custGeom>
                <a:avLst/>
                <a:gdLst>
                  <a:gd name="T0" fmla="*/ 12 w 23"/>
                  <a:gd name="T1" fmla="*/ 23 h 23"/>
                  <a:gd name="T2" fmla="*/ 0 w 23"/>
                  <a:gd name="T3" fmla="*/ 11 h 23"/>
                  <a:gd name="T4" fmla="*/ 12 w 23"/>
                  <a:gd name="T5" fmla="*/ 0 h 23"/>
                  <a:gd name="T6" fmla="*/ 23 w 23"/>
                  <a:gd name="T7" fmla="*/ 11 h 23"/>
                  <a:gd name="T8" fmla="*/ 12 w 23"/>
                  <a:gd name="T9" fmla="*/ 23 h 23"/>
                  <a:gd name="T10" fmla="*/ 12 w 23"/>
                  <a:gd name="T11" fmla="*/ 6 h 23"/>
                  <a:gd name="T12" fmla="*/ 6 w 23"/>
                  <a:gd name="T13" fmla="*/ 11 h 23"/>
                  <a:gd name="T14" fmla="*/ 12 w 23"/>
                  <a:gd name="T15" fmla="*/ 17 h 23"/>
                  <a:gd name="T16" fmla="*/ 17 w 23"/>
                  <a:gd name="T17" fmla="*/ 11 h 23"/>
                  <a:gd name="T18" fmla="*/ 12 w 23"/>
                  <a:gd name="T19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2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lose/>
                    <a:moveTo>
                      <a:pt x="12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2" y="17"/>
                    </a:cubicBezTo>
                    <a:cubicBezTo>
                      <a:pt x="15" y="17"/>
                      <a:pt x="17" y="14"/>
                      <a:pt x="17" y="11"/>
                    </a:cubicBezTo>
                    <a:cubicBezTo>
                      <a:pt x="17" y="8"/>
                      <a:pt x="15" y="6"/>
                      <a:pt x="1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1721">
                <a:extLst>
                  <a:ext uri="{FF2B5EF4-FFF2-40B4-BE49-F238E27FC236}">
                    <a16:creationId xmlns:a16="http://schemas.microsoft.com/office/drawing/2014/main" id="{3C86741E-0E25-6973-B454-37C688CAD91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38701" y="-455612"/>
                <a:ext cx="87313" cy="87313"/>
              </a:xfrm>
              <a:custGeom>
                <a:avLst/>
                <a:gdLst>
                  <a:gd name="T0" fmla="*/ 11 w 23"/>
                  <a:gd name="T1" fmla="*/ 23 h 23"/>
                  <a:gd name="T2" fmla="*/ 0 w 23"/>
                  <a:gd name="T3" fmla="*/ 11 h 23"/>
                  <a:gd name="T4" fmla="*/ 11 w 23"/>
                  <a:gd name="T5" fmla="*/ 0 h 23"/>
                  <a:gd name="T6" fmla="*/ 23 w 23"/>
                  <a:gd name="T7" fmla="*/ 11 h 23"/>
                  <a:gd name="T8" fmla="*/ 11 w 23"/>
                  <a:gd name="T9" fmla="*/ 23 h 23"/>
                  <a:gd name="T10" fmla="*/ 11 w 23"/>
                  <a:gd name="T11" fmla="*/ 6 h 23"/>
                  <a:gd name="T12" fmla="*/ 6 w 23"/>
                  <a:gd name="T13" fmla="*/ 11 h 23"/>
                  <a:gd name="T14" fmla="*/ 11 w 23"/>
                  <a:gd name="T15" fmla="*/ 17 h 23"/>
                  <a:gd name="T16" fmla="*/ 17 w 23"/>
                  <a:gd name="T17" fmla="*/ 11 h 23"/>
                  <a:gd name="T18" fmla="*/ 11 w 23"/>
                  <a:gd name="T19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1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1722">
                <a:extLst>
                  <a:ext uri="{FF2B5EF4-FFF2-40B4-BE49-F238E27FC236}">
                    <a16:creationId xmlns:a16="http://schemas.microsoft.com/office/drawing/2014/main" id="{7FB8438C-606D-1FC0-9387-0F427C3EB31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95826" y="-357187"/>
                <a:ext cx="87313" cy="90488"/>
              </a:xfrm>
              <a:custGeom>
                <a:avLst/>
                <a:gdLst>
                  <a:gd name="T0" fmla="*/ 11 w 23"/>
                  <a:gd name="T1" fmla="*/ 24 h 24"/>
                  <a:gd name="T2" fmla="*/ 0 w 23"/>
                  <a:gd name="T3" fmla="*/ 12 h 24"/>
                  <a:gd name="T4" fmla="*/ 11 w 23"/>
                  <a:gd name="T5" fmla="*/ 0 h 24"/>
                  <a:gd name="T6" fmla="*/ 23 w 23"/>
                  <a:gd name="T7" fmla="*/ 12 h 24"/>
                  <a:gd name="T8" fmla="*/ 11 w 23"/>
                  <a:gd name="T9" fmla="*/ 24 h 24"/>
                  <a:gd name="T10" fmla="*/ 11 w 23"/>
                  <a:gd name="T11" fmla="*/ 6 h 24"/>
                  <a:gd name="T12" fmla="*/ 6 w 23"/>
                  <a:gd name="T13" fmla="*/ 12 h 24"/>
                  <a:gd name="T14" fmla="*/ 11 w 23"/>
                  <a:gd name="T15" fmla="*/ 18 h 24"/>
                  <a:gd name="T16" fmla="*/ 17 w 23"/>
                  <a:gd name="T17" fmla="*/ 12 h 24"/>
                  <a:gd name="T18" fmla="*/ 11 w 23"/>
                  <a:gd name="T1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5" y="24"/>
                      <a:pt x="0" y="18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8"/>
                      <a:pt x="18" y="24"/>
                      <a:pt x="11" y="24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9"/>
                      <a:pt x="6" y="12"/>
                    </a:cubicBezTo>
                    <a:cubicBezTo>
                      <a:pt x="6" y="15"/>
                      <a:pt x="8" y="18"/>
                      <a:pt x="11" y="18"/>
                    </a:cubicBezTo>
                    <a:cubicBezTo>
                      <a:pt x="14" y="18"/>
                      <a:pt x="17" y="15"/>
                      <a:pt x="17" y="12"/>
                    </a:cubicBezTo>
                    <a:cubicBezTo>
                      <a:pt x="17" y="9"/>
                      <a:pt x="14" y="6"/>
                      <a:pt x="1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1723">
                <a:extLst>
                  <a:ext uri="{FF2B5EF4-FFF2-40B4-BE49-F238E27FC236}">
                    <a16:creationId xmlns:a16="http://schemas.microsoft.com/office/drawing/2014/main" id="{CBE5F9C8-413A-B3DB-E123-CDFEBE66E5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67301" y="-461962"/>
                <a:ext cx="101600" cy="77788"/>
              </a:xfrm>
              <a:custGeom>
                <a:avLst/>
                <a:gdLst>
                  <a:gd name="T0" fmla="*/ 3 w 27"/>
                  <a:gd name="T1" fmla="*/ 21 h 21"/>
                  <a:gd name="T2" fmla="*/ 27 w 27"/>
                  <a:gd name="T3" fmla="*/ 5 h 21"/>
                  <a:gd name="T4" fmla="*/ 23 w 27"/>
                  <a:gd name="T5" fmla="*/ 0 h 21"/>
                  <a:gd name="T6" fmla="*/ 0 w 27"/>
                  <a:gd name="T7" fmla="*/ 16 h 21"/>
                  <a:gd name="T8" fmla="*/ 3 w 27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1">
                    <a:moveTo>
                      <a:pt x="3" y="21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9"/>
                      <a:pt x="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1724">
                <a:extLst>
                  <a:ext uri="{FF2B5EF4-FFF2-40B4-BE49-F238E27FC236}">
                    <a16:creationId xmlns:a16="http://schemas.microsoft.com/office/drawing/2014/main" id="{DC49CA1B-8F1B-008F-3DB5-E424F93F2C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56151" y="-398462"/>
                <a:ext cx="98425" cy="79375"/>
              </a:xfrm>
              <a:custGeom>
                <a:avLst/>
                <a:gdLst>
                  <a:gd name="T0" fmla="*/ 23 w 26"/>
                  <a:gd name="T1" fmla="*/ 0 h 21"/>
                  <a:gd name="T2" fmla="*/ 0 w 26"/>
                  <a:gd name="T3" fmla="*/ 16 h 21"/>
                  <a:gd name="T4" fmla="*/ 4 w 26"/>
                  <a:gd name="T5" fmla="*/ 21 h 21"/>
                  <a:gd name="T6" fmla="*/ 26 w 26"/>
                  <a:gd name="T7" fmla="*/ 5 h 21"/>
                  <a:gd name="T8" fmla="*/ 23 w 26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4"/>
                      <a:pt x="23" y="2"/>
                      <a:pt x="2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1725">
                <a:extLst>
                  <a:ext uri="{FF2B5EF4-FFF2-40B4-BE49-F238E27FC236}">
                    <a16:creationId xmlns:a16="http://schemas.microsoft.com/office/drawing/2014/main" id="{3FB68949-8A66-8205-255D-767F62B07B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18076" y="-414337"/>
                <a:ext cx="85725" cy="46038"/>
              </a:xfrm>
              <a:custGeom>
                <a:avLst/>
                <a:gdLst>
                  <a:gd name="T0" fmla="*/ 23 w 23"/>
                  <a:gd name="T1" fmla="*/ 6 h 12"/>
                  <a:gd name="T2" fmla="*/ 2 w 23"/>
                  <a:gd name="T3" fmla="*/ 0 h 12"/>
                  <a:gd name="T4" fmla="*/ 2 w 23"/>
                  <a:gd name="T5" fmla="*/ 0 h 12"/>
                  <a:gd name="T6" fmla="*/ 0 w 23"/>
                  <a:gd name="T7" fmla="*/ 6 h 12"/>
                  <a:gd name="T8" fmla="*/ 21 w 23"/>
                  <a:gd name="T9" fmla="*/ 12 h 12"/>
                  <a:gd name="T10" fmla="*/ 21 w 23"/>
                  <a:gd name="T11" fmla="*/ 11 h 12"/>
                  <a:gd name="T12" fmla="*/ 23 w 23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9"/>
                      <a:pt x="22" y="7"/>
                      <a:pt x="23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29" name="Gruppieren 34556">
            <a:extLst>
              <a:ext uri="{FF2B5EF4-FFF2-40B4-BE49-F238E27FC236}">
                <a16:creationId xmlns:a16="http://schemas.microsoft.com/office/drawing/2014/main" id="{72DE070F-0E1B-4783-8B60-6F3C4F10B762}"/>
              </a:ext>
            </a:extLst>
          </p:cNvPr>
          <p:cNvGrpSpPr/>
          <p:nvPr/>
        </p:nvGrpSpPr>
        <p:grpSpPr bwMode="gray">
          <a:xfrm>
            <a:off x="4463969" y="3934381"/>
            <a:ext cx="540544" cy="415528"/>
            <a:chOff x="4566983" y="2146305"/>
            <a:chExt cx="540544" cy="415528"/>
          </a:xfrm>
          <a:solidFill>
            <a:schemeClr val="accent2"/>
          </a:solidFill>
        </p:grpSpPr>
        <p:sp>
          <p:nvSpPr>
            <p:cNvPr id="230" name="Freeform 1741">
              <a:extLst>
                <a:ext uri="{FF2B5EF4-FFF2-40B4-BE49-F238E27FC236}">
                  <a16:creationId xmlns:a16="http://schemas.microsoft.com/office/drawing/2014/main" id="{34998085-04E0-D2B6-ECDD-D128AC787DA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566983" y="2493967"/>
              <a:ext cx="540544" cy="67866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816">
              <a:extLst>
                <a:ext uri="{FF2B5EF4-FFF2-40B4-BE49-F238E27FC236}">
                  <a16:creationId xmlns:a16="http://schemas.microsoft.com/office/drawing/2014/main" id="{61BC9AF2-77D2-F54C-04BC-BEFC040C595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646160" y="2146305"/>
              <a:ext cx="382191" cy="317897"/>
            </a:xfrm>
            <a:custGeom>
              <a:avLst/>
              <a:gdLst>
                <a:gd name="T0" fmla="*/ 131 w 136"/>
                <a:gd name="T1" fmla="*/ 35 h 113"/>
                <a:gd name="T2" fmla="*/ 123 w 136"/>
                <a:gd name="T3" fmla="*/ 30 h 113"/>
                <a:gd name="T4" fmla="*/ 116 w 136"/>
                <a:gd name="T5" fmla="*/ 41 h 113"/>
                <a:gd name="T6" fmla="*/ 115 w 136"/>
                <a:gd name="T7" fmla="*/ 41 h 113"/>
                <a:gd name="T8" fmla="*/ 88 w 136"/>
                <a:gd name="T9" fmla="*/ 84 h 113"/>
                <a:gd name="T10" fmla="*/ 77 w 136"/>
                <a:gd name="T11" fmla="*/ 89 h 113"/>
                <a:gd name="T12" fmla="*/ 68 w 136"/>
                <a:gd name="T13" fmla="*/ 84 h 113"/>
                <a:gd name="T14" fmla="*/ 52 w 136"/>
                <a:gd name="T15" fmla="*/ 59 h 113"/>
                <a:gd name="T16" fmla="*/ 24 w 136"/>
                <a:gd name="T17" fmla="*/ 105 h 113"/>
                <a:gd name="T18" fmla="*/ 7 w 136"/>
                <a:gd name="T19" fmla="*/ 109 h 113"/>
                <a:gd name="T20" fmla="*/ 3 w 136"/>
                <a:gd name="T21" fmla="*/ 93 h 113"/>
                <a:gd name="T22" fmla="*/ 40 w 136"/>
                <a:gd name="T23" fmla="*/ 32 h 113"/>
                <a:gd name="T24" fmla="*/ 45 w 136"/>
                <a:gd name="T25" fmla="*/ 27 h 113"/>
                <a:gd name="T26" fmla="*/ 61 w 136"/>
                <a:gd name="T27" fmla="*/ 30 h 113"/>
                <a:gd name="T28" fmla="*/ 78 w 136"/>
                <a:gd name="T29" fmla="*/ 55 h 113"/>
                <a:gd name="T30" fmla="*/ 101 w 136"/>
                <a:gd name="T31" fmla="*/ 20 h 113"/>
                <a:gd name="T32" fmla="*/ 103 w 136"/>
                <a:gd name="T33" fmla="*/ 16 h 113"/>
                <a:gd name="T34" fmla="*/ 96 w 136"/>
                <a:gd name="T35" fmla="*/ 11 h 113"/>
                <a:gd name="T36" fmla="*/ 97 w 136"/>
                <a:gd name="T37" fmla="*/ 6 h 113"/>
                <a:gd name="T38" fmla="*/ 126 w 136"/>
                <a:gd name="T39" fmla="*/ 0 h 113"/>
                <a:gd name="T40" fmla="*/ 130 w 136"/>
                <a:gd name="T41" fmla="*/ 3 h 113"/>
                <a:gd name="T42" fmla="*/ 135 w 136"/>
                <a:gd name="T43" fmla="*/ 32 h 113"/>
                <a:gd name="T44" fmla="*/ 131 w 136"/>
                <a:gd name="T45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13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2" name="Gruppieren 233">
            <a:extLst>
              <a:ext uri="{FF2B5EF4-FFF2-40B4-BE49-F238E27FC236}">
                <a16:creationId xmlns:a16="http://schemas.microsoft.com/office/drawing/2014/main" id="{CD35A69F-297A-CCD4-6987-D1A85E893AF2}"/>
              </a:ext>
            </a:extLst>
          </p:cNvPr>
          <p:cNvGrpSpPr/>
          <p:nvPr/>
        </p:nvGrpSpPr>
        <p:grpSpPr bwMode="gray">
          <a:xfrm>
            <a:off x="5720196" y="3929251"/>
            <a:ext cx="540544" cy="444103"/>
            <a:chOff x="4566983" y="2117730"/>
            <a:chExt cx="540544" cy="444103"/>
          </a:xfrm>
          <a:solidFill>
            <a:schemeClr val="accent2"/>
          </a:solidFill>
        </p:grpSpPr>
        <p:sp>
          <p:nvSpPr>
            <p:cNvPr id="233" name="Freeform 1741">
              <a:extLst>
                <a:ext uri="{FF2B5EF4-FFF2-40B4-BE49-F238E27FC236}">
                  <a16:creationId xmlns:a16="http://schemas.microsoft.com/office/drawing/2014/main" id="{2441C8F8-B882-F0E3-29AD-FFE639CE1EF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566983" y="2493967"/>
              <a:ext cx="540544" cy="67866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816">
              <a:extLst>
                <a:ext uri="{FF2B5EF4-FFF2-40B4-BE49-F238E27FC236}">
                  <a16:creationId xmlns:a16="http://schemas.microsoft.com/office/drawing/2014/main" id="{7F85CC92-8386-59F7-2154-D490679630BB}"/>
                </a:ext>
              </a:extLst>
            </p:cNvPr>
            <p:cNvSpPr>
              <a:spLocks noChangeAspect="1"/>
            </p:cNvSpPr>
            <p:nvPr/>
          </p:nvSpPr>
          <p:spPr bwMode="gray">
            <a:xfrm flipV="1">
              <a:off x="4646160" y="2117730"/>
              <a:ext cx="382191" cy="317897"/>
            </a:xfrm>
            <a:custGeom>
              <a:avLst/>
              <a:gdLst>
                <a:gd name="T0" fmla="*/ 131 w 136"/>
                <a:gd name="T1" fmla="*/ 35 h 113"/>
                <a:gd name="T2" fmla="*/ 123 w 136"/>
                <a:gd name="T3" fmla="*/ 30 h 113"/>
                <a:gd name="T4" fmla="*/ 116 w 136"/>
                <a:gd name="T5" fmla="*/ 41 h 113"/>
                <a:gd name="T6" fmla="*/ 115 w 136"/>
                <a:gd name="T7" fmla="*/ 41 h 113"/>
                <a:gd name="T8" fmla="*/ 88 w 136"/>
                <a:gd name="T9" fmla="*/ 84 h 113"/>
                <a:gd name="T10" fmla="*/ 77 w 136"/>
                <a:gd name="T11" fmla="*/ 89 h 113"/>
                <a:gd name="T12" fmla="*/ 68 w 136"/>
                <a:gd name="T13" fmla="*/ 84 h 113"/>
                <a:gd name="T14" fmla="*/ 52 w 136"/>
                <a:gd name="T15" fmla="*/ 59 h 113"/>
                <a:gd name="T16" fmla="*/ 24 w 136"/>
                <a:gd name="T17" fmla="*/ 105 h 113"/>
                <a:gd name="T18" fmla="*/ 7 w 136"/>
                <a:gd name="T19" fmla="*/ 109 h 113"/>
                <a:gd name="T20" fmla="*/ 3 w 136"/>
                <a:gd name="T21" fmla="*/ 93 h 113"/>
                <a:gd name="T22" fmla="*/ 40 w 136"/>
                <a:gd name="T23" fmla="*/ 32 h 113"/>
                <a:gd name="T24" fmla="*/ 45 w 136"/>
                <a:gd name="T25" fmla="*/ 27 h 113"/>
                <a:gd name="T26" fmla="*/ 61 w 136"/>
                <a:gd name="T27" fmla="*/ 30 h 113"/>
                <a:gd name="T28" fmla="*/ 78 w 136"/>
                <a:gd name="T29" fmla="*/ 55 h 113"/>
                <a:gd name="T30" fmla="*/ 101 w 136"/>
                <a:gd name="T31" fmla="*/ 20 h 113"/>
                <a:gd name="T32" fmla="*/ 103 w 136"/>
                <a:gd name="T33" fmla="*/ 16 h 113"/>
                <a:gd name="T34" fmla="*/ 96 w 136"/>
                <a:gd name="T35" fmla="*/ 11 h 113"/>
                <a:gd name="T36" fmla="*/ 97 w 136"/>
                <a:gd name="T37" fmla="*/ 6 h 113"/>
                <a:gd name="T38" fmla="*/ 126 w 136"/>
                <a:gd name="T39" fmla="*/ 0 h 113"/>
                <a:gd name="T40" fmla="*/ 130 w 136"/>
                <a:gd name="T41" fmla="*/ 3 h 113"/>
                <a:gd name="T42" fmla="*/ 135 w 136"/>
                <a:gd name="T43" fmla="*/ 32 h 113"/>
                <a:gd name="T44" fmla="*/ 131 w 136"/>
                <a:gd name="T45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13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5" name="Gruppieren 30">
            <a:extLst>
              <a:ext uri="{FF2B5EF4-FFF2-40B4-BE49-F238E27FC236}">
                <a16:creationId xmlns:a16="http://schemas.microsoft.com/office/drawing/2014/main" id="{46251296-D618-7C34-0F85-90B168B04E1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103108" y="5159741"/>
            <a:ext cx="540545" cy="483394"/>
            <a:chOff x="5122863" y="5638800"/>
            <a:chExt cx="720726" cy="644525"/>
          </a:xfrm>
          <a:solidFill>
            <a:schemeClr val="accent2"/>
          </a:solidFill>
        </p:grpSpPr>
        <p:sp>
          <p:nvSpPr>
            <p:cNvPr id="236" name="Oval 6">
              <a:extLst>
                <a:ext uri="{FF2B5EF4-FFF2-40B4-BE49-F238E27FC236}">
                  <a16:creationId xmlns:a16="http://schemas.microsoft.com/office/drawing/2014/main" id="{46067D44-1450-7A31-6E7B-C945FEDEC8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78426" y="5735638"/>
              <a:ext cx="101600" cy="101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7">
              <a:extLst>
                <a:ext uri="{FF2B5EF4-FFF2-40B4-BE49-F238E27FC236}">
                  <a16:creationId xmlns:a16="http://schemas.microsoft.com/office/drawing/2014/main" id="{B85695E3-C6CA-85BD-B05F-8C70411C589E}"/>
                </a:ext>
              </a:extLst>
            </p:cNvPr>
            <p:cNvSpPr>
              <a:spLocks/>
            </p:cNvSpPr>
            <p:nvPr/>
          </p:nvSpPr>
          <p:spPr bwMode="gray">
            <a:xfrm>
              <a:off x="5122863" y="5803900"/>
              <a:ext cx="338138" cy="479425"/>
            </a:xfrm>
            <a:custGeom>
              <a:avLst/>
              <a:gdLst>
                <a:gd name="T0" fmla="*/ 88 w 90"/>
                <a:gd name="T1" fmla="*/ 3 h 128"/>
                <a:gd name="T2" fmla="*/ 81 w 90"/>
                <a:gd name="T3" fmla="*/ 2 h 128"/>
                <a:gd name="T4" fmla="*/ 62 w 90"/>
                <a:gd name="T5" fmla="*/ 16 h 128"/>
                <a:gd name="T6" fmla="*/ 46 w 90"/>
                <a:gd name="T7" fmla="*/ 12 h 128"/>
                <a:gd name="T8" fmla="*/ 42 w 90"/>
                <a:gd name="T9" fmla="*/ 11 h 128"/>
                <a:gd name="T10" fmla="*/ 41 w 90"/>
                <a:gd name="T11" fmla="*/ 11 h 128"/>
                <a:gd name="T12" fmla="*/ 41 w 90"/>
                <a:gd name="T13" fmla="*/ 11 h 128"/>
                <a:gd name="T14" fmla="*/ 40 w 90"/>
                <a:gd name="T15" fmla="*/ 11 h 128"/>
                <a:gd name="T16" fmla="*/ 40 w 90"/>
                <a:gd name="T17" fmla="*/ 11 h 128"/>
                <a:gd name="T18" fmla="*/ 39 w 90"/>
                <a:gd name="T19" fmla="*/ 11 h 128"/>
                <a:gd name="T20" fmla="*/ 37 w 90"/>
                <a:gd name="T21" fmla="*/ 11 h 128"/>
                <a:gd name="T22" fmla="*/ 31 w 90"/>
                <a:gd name="T23" fmla="*/ 11 h 128"/>
                <a:gd name="T24" fmla="*/ 30 w 90"/>
                <a:gd name="T25" fmla="*/ 16 h 128"/>
                <a:gd name="T26" fmla="*/ 32 w 90"/>
                <a:gd name="T27" fmla="*/ 35 h 128"/>
                <a:gd name="T28" fmla="*/ 29 w 90"/>
                <a:gd name="T29" fmla="*/ 42 h 128"/>
                <a:gd name="T30" fmla="*/ 25 w 90"/>
                <a:gd name="T31" fmla="*/ 35 h 128"/>
                <a:gd name="T32" fmla="*/ 26 w 90"/>
                <a:gd name="T33" fmla="*/ 16 h 128"/>
                <a:gd name="T34" fmla="*/ 25 w 90"/>
                <a:gd name="T35" fmla="*/ 11 h 128"/>
                <a:gd name="T36" fmla="*/ 19 w 90"/>
                <a:gd name="T37" fmla="*/ 11 h 128"/>
                <a:gd name="T38" fmla="*/ 17 w 90"/>
                <a:gd name="T39" fmla="*/ 11 h 128"/>
                <a:gd name="T40" fmla="*/ 17 w 90"/>
                <a:gd name="T41" fmla="*/ 11 h 128"/>
                <a:gd name="T42" fmla="*/ 17 w 90"/>
                <a:gd name="T43" fmla="*/ 11 h 128"/>
                <a:gd name="T44" fmla="*/ 0 w 90"/>
                <a:gd name="T45" fmla="*/ 29 h 128"/>
                <a:gd name="T46" fmla="*/ 0 w 90"/>
                <a:gd name="T47" fmla="*/ 30 h 128"/>
                <a:gd name="T48" fmla="*/ 0 w 90"/>
                <a:gd name="T49" fmla="*/ 31 h 128"/>
                <a:gd name="T50" fmla="*/ 0 w 90"/>
                <a:gd name="T51" fmla="*/ 67 h 128"/>
                <a:gd name="T52" fmla="*/ 5 w 90"/>
                <a:gd name="T53" fmla="*/ 73 h 128"/>
                <a:gd name="T54" fmla="*/ 11 w 90"/>
                <a:gd name="T55" fmla="*/ 67 h 128"/>
                <a:gd name="T56" fmla="*/ 11 w 90"/>
                <a:gd name="T57" fmla="*/ 32 h 128"/>
                <a:gd name="T58" fmla="*/ 12 w 90"/>
                <a:gd name="T59" fmla="*/ 32 h 128"/>
                <a:gd name="T60" fmla="*/ 12 w 90"/>
                <a:gd name="T61" fmla="*/ 67 h 128"/>
                <a:gd name="T62" fmla="*/ 12 w 90"/>
                <a:gd name="T63" fmla="*/ 67 h 128"/>
                <a:gd name="T64" fmla="*/ 12 w 90"/>
                <a:gd name="T65" fmla="*/ 121 h 128"/>
                <a:gd name="T66" fmla="*/ 19 w 90"/>
                <a:gd name="T67" fmla="*/ 128 h 128"/>
                <a:gd name="T68" fmla="*/ 20 w 90"/>
                <a:gd name="T69" fmla="*/ 128 h 128"/>
                <a:gd name="T70" fmla="*/ 20 w 90"/>
                <a:gd name="T71" fmla="*/ 128 h 128"/>
                <a:gd name="T72" fmla="*/ 27 w 90"/>
                <a:gd name="T73" fmla="*/ 121 h 128"/>
                <a:gd name="T74" fmla="*/ 27 w 90"/>
                <a:gd name="T75" fmla="*/ 74 h 128"/>
                <a:gd name="T76" fmla="*/ 30 w 90"/>
                <a:gd name="T77" fmla="*/ 74 h 128"/>
                <a:gd name="T78" fmla="*/ 30 w 90"/>
                <a:gd name="T79" fmla="*/ 121 h 128"/>
                <a:gd name="T80" fmla="*/ 37 w 90"/>
                <a:gd name="T81" fmla="*/ 128 h 128"/>
                <a:gd name="T82" fmla="*/ 37 w 90"/>
                <a:gd name="T83" fmla="*/ 128 h 128"/>
                <a:gd name="T84" fmla="*/ 37 w 90"/>
                <a:gd name="T85" fmla="*/ 128 h 128"/>
                <a:gd name="T86" fmla="*/ 44 w 90"/>
                <a:gd name="T87" fmla="*/ 121 h 128"/>
                <a:gd name="T88" fmla="*/ 44 w 90"/>
                <a:gd name="T89" fmla="*/ 67 h 128"/>
                <a:gd name="T90" fmla="*/ 44 w 90"/>
                <a:gd name="T91" fmla="*/ 64 h 128"/>
                <a:gd name="T92" fmla="*/ 44 w 90"/>
                <a:gd name="T93" fmla="*/ 32 h 128"/>
                <a:gd name="T94" fmla="*/ 49 w 90"/>
                <a:gd name="T95" fmla="*/ 24 h 128"/>
                <a:gd name="T96" fmla="*/ 66 w 90"/>
                <a:gd name="T97" fmla="*/ 27 h 128"/>
                <a:gd name="T98" fmla="*/ 74 w 90"/>
                <a:gd name="T99" fmla="*/ 22 h 128"/>
                <a:gd name="T100" fmla="*/ 87 w 90"/>
                <a:gd name="T101" fmla="*/ 11 h 128"/>
                <a:gd name="T102" fmla="*/ 88 w 90"/>
                <a:gd name="T103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128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3" y="12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5"/>
                    <a:pt x="30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0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7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2" y="124"/>
                    <a:pt x="16" y="128"/>
                    <a:pt x="19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3" y="23"/>
                    <a:pt x="49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9" y="9"/>
                    <a:pt x="90" y="6"/>
                    <a:pt x="8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8">
              <a:extLst>
                <a:ext uri="{FF2B5EF4-FFF2-40B4-BE49-F238E27FC236}">
                  <a16:creationId xmlns:a16="http://schemas.microsoft.com/office/drawing/2014/main" id="{213CBCD1-965C-C02D-75C4-1125ADFED6D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15001" y="5748338"/>
              <a:ext cx="65088" cy="58738"/>
            </a:xfrm>
            <a:custGeom>
              <a:avLst/>
              <a:gdLst>
                <a:gd name="T0" fmla="*/ 9 w 17"/>
                <a:gd name="T1" fmla="*/ 16 h 16"/>
                <a:gd name="T2" fmla="*/ 1 w 17"/>
                <a:gd name="T3" fmla="*/ 9 h 16"/>
                <a:gd name="T4" fmla="*/ 8 w 17"/>
                <a:gd name="T5" fmla="*/ 1 h 16"/>
                <a:gd name="T6" fmla="*/ 16 w 17"/>
                <a:gd name="T7" fmla="*/ 8 h 16"/>
                <a:gd name="T8" fmla="*/ 9 w 17"/>
                <a:gd name="T9" fmla="*/ 16 h 16"/>
                <a:gd name="T10" fmla="*/ 8 w 17"/>
                <a:gd name="T11" fmla="*/ 5 h 16"/>
                <a:gd name="T12" fmla="*/ 5 w 17"/>
                <a:gd name="T13" fmla="*/ 9 h 16"/>
                <a:gd name="T14" fmla="*/ 9 w 17"/>
                <a:gd name="T15" fmla="*/ 12 h 16"/>
                <a:gd name="T16" fmla="*/ 12 w 17"/>
                <a:gd name="T17" fmla="*/ 8 h 16"/>
                <a:gd name="T18" fmla="*/ 8 w 17"/>
                <a:gd name="T1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9" y="16"/>
                  </a:moveTo>
                  <a:cubicBezTo>
                    <a:pt x="5" y="16"/>
                    <a:pt x="1" y="13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7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9">
              <a:extLst>
                <a:ext uri="{FF2B5EF4-FFF2-40B4-BE49-F238E27FC236}">
                  <a16:creationId xmlns:a16="http://schemas.microsoft.com/office/drawing/2014/main" id="{BFCD26F2-33C2-8C9B-6DFB-8C06933FA59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626101" y="5822950"/>
              <a:ext cx="63500" cy="63500"/>
            </a:xfrm>
            <a:custGeom>
              <a:avLst/>
              <a:gdLst>
                <a:gd name="T0" fmla="*/ 9 w 17"/>
                <a:gd name="T1" fmla="*/ 16 h 17"/>
                <a:gd name="T2" fmla="*/ 1 w 17"/>
                <a:gd name="T3" fmla="*/ 9 h 17"/>
                <a:gd name="T4" fmla="*/ 8 w 17"/>
                <a:gd name="T5" fmla="*/ 1 h 17"/>
                <a:gd name="T6" fmla="*/ 16 w 17"/>
                <a:gd name="T7" fmla="*/ 8 h 17"/>
                <a:gd name="T8" fmla="*/ 9 w 17"/>
                <a:gd name="T9" fmla="*/ 16 h 17"/>
                <a:gd name="T10" fmla="*/ 8 w 17"/>
                <a:gd name="T11" fmla="*/ 5 h 17"/>
                <a:gd name="T12" fmla="*/ 5 w 17"/>
                <a:gd name="T13" fmla="*/ 9 h 17"/>
                <a:gd name="T14" fmla="*/ 9 w 17"/>
                <a:gd name="T15" fmla="*/ 12 h 17"/>
                <a:gd name="T16" fmla="*/ 12 w 17"/>
                <a:gd name="T17" fmla="*/ 8 h 17"/>
                <a:gd name="T18" fmla="*/ 8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6"/>
                  </a:moveTo>
                  <a:cubicBezTo>
                    <a:pt x="5" y="17"/>
                    <a:pt x="1" y="14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7" y="12"/>
                    <a:pt x="14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10">
              <a:extLst>
                <a:ext uri="{FF2B5EF4-FFF2-40B4-BE49-F238E27FC236}">
                  <a16:creationId xmlns:a16="http://schemas.microsoft.com/office/drawing/2014/main" id="{87AEA51A-6BCD-2C81-74F6-B7B1EFD9E2D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521326" y="5807075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9 h 16"/>
                <a:gd name="T4" fmla="*/ 7 w 16"/>
                <a:gd name="T5" fmla="*/ 1 h 16"/>
                <a:gd name="T6" fmla="*/ 15 w 16"/>
                <a:gd name="T7" fmla="*/ 7 h 16"/>
                <a:gd name="T8" fmla="*/ 8 w 16"/>
                <a:gd name="T9" fmla="*/ 16 h 16"/>
                <a:gd name="T10" fmla="*/ 7 w 16"/>
                <a:gd name="T11" fmla="*/ 5 h 16"/>
                <a:gd name="T12" fmla="*/ 4 w 16"/>
                <a:gd name="T13" fmla="*/ 9 h 16"/>
                <a:gd name="T14" fmla="*/ 8 w 16"/>
                <a:gd name="T15" fmla="*/ 12 h 16"/>
                <a:gd name="T16" fmla="*/ 11 w 16"/>
                <a:gd name="T17" fmla="*/ 8 h 16"/>
                <a:gd name="T18" fmla="*/ 7 w 16"/>
                <a:gd name="T1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6" y="12"/>
                    <a:pt x="13" y="15"/>
                    <a:pt x="8" y="16"/>
                  </a:cubicBezTo>
                  <a:close/>
                  <a:moveTo>
                    <a:pt x="7" y="5"/>
                  </a:moveTo>
                  <a:cubicBezTo>
                    <a:pt x="5" y="5"/>
                    <a:pt x="4" y="7"/>
                    <a:pt x="4" y="9"/>
                  </a:cubicBezTo>
                  <a:cubicBezTo>
                    <a:pt x="4" y="11"/>
                    <a:pt x="6" y="12"/>
                    <a:pt x="8" y="12"/>
                  </a:cubicBezTo>
                  <a:cubicBezTo>
                    <a:pt x="10" y="12"/>
                    <a:pt x="12" y="10"/>
                    <a:pt x="11" y="8"/>
                  </a:cubicBezTo>
                  <a:cubicBezTo>
                    <a:pt x="11" y="6"/>
                    <a:pt x="9" y="4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11">
              <a:extLst>
                <a:ext uri="{FF2B5EF4-FFF2-40B4-BE49-F238E27FC236}">
                  <a16:creationId xmlns:a16="http://schemas.microsoft.com/office/drawing/2014/main" id="{ABCA070C-FD6F-FE7F-DFCB-D91D03C7E6C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30838" y="5883275"/>
              <a:ext cx="60325" cy="63500"/>
            </a:xfrm>
            <a:custGeom>
              <a:avLst/>
              <a:gdLst>
                <a:gd name="T0" fmla="*/ 9 w 16"/>
                <a:gd name="T1" fmla="*/ 16 h 17"/>
                <a:gd name="T2" fmla="*/ 0 w 16"/>
                <a:gd name="T3" fmla="*/ 9 h 17"/>
                <a:gd name="T4" fmla="*/ 7 w 16"/>
                <a:gd name="T5" fmla="*/ 1 h 17"/>
                <a:gd name="T6" fmla="*/ 16 w 16"/>
                <a:gd name="T7" fmla="*/ 8 h 17"/>
                <a:gd name="T8" fmla="*/ 9 w 16"/>
                <a:gd name="T9" fmla="*/ 16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2 h 17"/>
                <a:gd name="T16" fmla="*/ 12 w 16"/>
                <a:gd name="T17" fmla="*/ 8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9" y="16"/>
                  </a:moveTo>
                  <a:cubicBezTo>
                    <a:pt x="5" y="17"/>
                    <a:pt x="1" y="14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2" y="0"/>
                    <a:pt x="15" y="4"/>
                    <a:pt x="16" y="8"/>
                  </a:cubicBezTo>
                  <a:cubicBezTo>
                    <a:pt x="16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C5C0A12A-6234-D1FE-272D-1C7F00B5BF97}"/>
                </a:ext>
              </a:extLst>
            </p:cNvPr>
            <p:cNvSpPr>
              <a:spLocks/>
            </p:cNvSpPr>
            <p:nvPr/>
          </p:nvSpPr>
          <p:spPr bwMode="gray">
            <a:xfrm>
              <a:off x="5673726" y="5784850"/>
              <a:ext cx="65088" cy="57150"/>
            </a:xfrm>
            <a:custGeom>
              <a:avLst/>
              <a:gdLst>
                <a:gd name="T0" fmla="*/ 3 w 17"/>
                <a:gd name="T1" fmla="*/ 15 h 15"/>
                <a:gd name="T2" fmla="*/ 17 w 17"/>
                <a:gd name="T3" fmla="*/ 3 h 15"/>
                <a:gd name="T4" fmla="*/ 14 w 17"/>
                <a:gd name="T5" fmla="*/ 0 h 15"/>
                <a:gd name="T6" fmla="*/ 0 w 17"/>
                <a:gd name="T7" fmla="*/ 12 h 15"/>
                <a:gd name="T8" fmla="*/ 3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3" y="15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4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13">
              <a:extLst>
                <a:ext uri="{FF2B5EF4-FFF2-40B4-BE49-F238E27FC236}">
                  <a16:creationId xmlns:a16="http://schemas.microsoft.com/office/drawing/2014/main" id="{E472662E-5F16-6A47-50F4-494E471741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2113" y="5853113"/>
              <a:ext cx="60325" cy="55563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2 h 15"/>
                <a:gd name="T4" fmla="*/ 3 w 16"/>
                <a:gd name="T5" fmla="*/ 15 h 15"/>
                <a:gd name="T6" fmla="*/ 16 w 16"/>
                <a:gd name="T7" fmla="*/ 3 h 15"/>
                <a:gd name="T8" fmla="*/ 14 w 1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4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14">
              <a:extLst>
                <a:ext uri="{FF2B5EF4-FFF2-40B4-BE49-F238E27FC236}">
                  <a16:creationId xmlns:a16="http://schemas.microsoft.com/office/drawing/2014/main" id="{754E9ABB-9758-907E-ACA5-799D96EB1D9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6888" y="5834063"/>
              <a:ext cx="52388" cy="22225"/>
            </a:xfrm>
            <a:custGeom>
              <a:avLst/>
              <a:gdLst>
                <a:gd name="T0" fmla="*/ 14 w 14"/>
                <a:gd name="T1" fmla="*/ 2 h 6"/>
                <a:gd name="T2" fmla="*/ 0 w 14"/>
                <a:gd name="T3" fmla="*/ 0 h 6"/>
                <a:gd name="T4" fmla="*/ 0 w 14"/>
                <a:gd name="T5" fmla="*/ 0 h 6"/>
                <a:gd name="T6" fmla="*/ 0 w 14"/>
                <a:gd name="T7" fmla="*/ 4 h 6"/>
                <a:gd name="T8" fmla="*/ 14 w 14"/>
                <a:gd name="T9" fmla="*/ 6 h 6"/>
                <a:gd name="T10" fmla="*/ 14 w 14"/>
                <a:gd name="T11" fmla="*/ 6 h 6"/>
                <a:gd name="T12" fmla="*/ 14 w 14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14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4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15">
              <a:extLst>
                <a:ext uri="{FF2B5EF4-FFF2-40B4-BE49-F238E27FC236}">
                  <a16:creationId xmlns:a16="http://schemas.microsoft.com/office/drawing/2014/main" id="{3558B210-8571-72F6-13EB-3A747A499C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3226" y="6035675"/>
              <a:ext cx="239713" cy="247650"/>
            </a:xfrm>
            <a:custGeom>
              <a:avLst/>
              <a:gdLst>
                <a:gd name="T0" fmla="*/ 64 w 64"/>
                <a:gd name="T1" fmla="*/ 60 h 66"/>
                <a:gd name="T2" fmla="*/ 37 w 64"/>
                <a:gd name="T3" fmla="*/ 33 h 66"/>
                <a:gd name="T4" fmla="*/ 37 w 64"/>
                <a:gd name="T5" fmla="*/ 32 h 66"/>
                <a:gd name="T6" fmla="*/ 37 w 64"/>
                <a:gd name="T7" fmla="*/ 0 h 66"/>
                <a:gd name="T8" fmla="*/ 28 w 64"/>
                <a:gd name="T9" fmla="*/ 0 h 66"/>
                <a:gd name="T10" fmla="*/ 28 w 64"/>
                <a:gd name="T11" fmla="*/ 32 h 66"/>
                <a:gd name="T12" fmla="*/ 27 w 64"/>
                <a:gd name="T13" fmla="*/ 33 h 66"/>
                <a:gd name="T14" fmla="*/ 0 w 64"/>
                <a:gd name="T15" fmla="*/ 60 h 66"/>
                <a:gd name="T16" fmla="*/ 7 w 64"/>
                <a:gd name="T17" fmla="*/ 60 h 66"/>
                <a:gd name="T18" fmla="*/ 26 w 64"/>
                <a:gd name="T19" fmla="*/ 41 h 66"/>
                <a:gd name="T20" fmla="*/ 28 w 64"/>
                <a:gd name="T21" fmla="*/ 40 h 66"/>
                <a:gd name="T22" fmla="*/ 29 w 64"/>
                <a:gd name="T23" fmla="*/ 41 h 66"/>
                <a:gd name="T24" fmla="*/ 30 w 64"/>
                <a:gd name="T25" fmla="*/ 42 h 66"/>
                <a:gd name="T26" fmla="*/ 30 w 64"/>
                <a:gd name="T27" fmla="*/ 66 h 66"/>
                <a:gd name="T28" fmla="*/ 35 w 64"/>
                <a:gd name="T29" fmla="*/ 66 h 66"/>
                <a:gd name="T30" fmla="*/ 35 w 64"/>
                <a:gd name="T31" fmla="*/ 42 h 66"/>
                <a:gd name="T32" fmla="*/ 36 w 64"/>
                <a:gd name="T33" fmla="*/ 41 h 66"/>
                <a:gd name="T34" fmla="*/ 37 w 64"/>
                <a:gd name="T35" fmla="*/ 40 h 66"/>
                <a:gd name="T36" fmla="*/ 38 w 64"/>
                <a:gd name="T37" fmla="*/ 41 h 66"/>
                <a:gd name="T38" fmla="*/ 57 w 64"/>
                <a:gd name="T39" fmla="*/ 60 h 66"/>
                <a:gd name="T40" fmla="*/ 64 w 64"/>
                <a:gd name="T4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8" y="40"/>
                    <a:pt x="29" y="41"/>
                  </a:cubicBezTo>
                  <a:cubicBezTo>
                    <a:pt x="29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6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88D9F3E9-E7D3-62C3-BDCB-40CA78159A2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2576" y="5638800"/>
              <a:ext cx="481013" cy="60325"/>
            </a:xfrm>
            <a:custGeom>
              <a:avLst/>
              <a:gdLst>
                <a:gd name="T0" fmla="*/ 121 w 128"/>
                <a:gd name="T1" fmla="*/ 0 h 16"/>
                <a:gd name="T2" fmla="*/ 8 w 128"/>
                <a:gd name="T3" fmla="*/ 0 h 16"/>
                <a:gd name="T4" fmla="*/ 0 w 128"/>
                <a:gd name="T5" fmla="*/ 7 h 16"/>
                <a:gd name="T6" fmla="*/ 0 w 128"/>
                <a:gd name="T7" fmla="*/ 16 h 16"/>
                <a:gd name="T8" fmla="*/ 128 w 128"/>
                <a:gd name="T9" fmla="*/ 16 h 16"/>
                <a:gd name="T10" fmla="*/ 128 w 128"/>
                <a:gd name="T11" fmla="*/ 7 h 16"/>
                <a:gd name="T12" fmla="*/ 121 w 12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6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3"/>
                    <a:pt x="125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17">
              <a:extLst>
                <a:ext uri="{FF2B5EF4-FFF2-40B4-BE49-F238E27FC236}">
                  <a16:creationId xmlns:a16="http://schemas.microsoft.com/office/drawing/2014/main" id="{75B267E1-7EF9-9055-5B05-C4F995770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5373688" y="5653088"/>
              <a:ext cx="458788" cy="354013"/>
            </a:xfrm>
            <a:custGeom>
              <a:avLst/>
              <a:gdLst>
                <a:gd name="T0" fmla="*/ 112 w 122"/>
                <a:gd name="T1" fmla="*/ 0 h 94"/>
                <a:gd name="T2" fmla="*/ 11 w 122"/>
                <a:gd name="T3" fmla="*/ 0 h 94"/>
                <a:gd name="T4" fmla="*/ 0 w 122"/>
                <a:gd name="T5" fmla="*/ 11 h 94"/>
                <a:gd name="T6" fmla="*/ 0 w 122"/>
                <a:gd name="T7" fmla="*/ 48 h 94"/>
                <a:gd name="T8" fmla="*/ 7 w 122"/>
                <a:gd name="T9" fmla="*/ 43 h 94"/>
                <a:gd name="T10" fmla="*/ 7 w 122"/>
                <a:gd name="T11" fmla="*/ 11 h 94"/>
                <a:gd name="T12" fmla="*/ 11 w 122"/>
                <a:gd name="T13" fmla="*/ 7 h 94"/>
                <a:gd name="T14" fmla="*/ 112 w 122"/>
                <a:gd name="T15" fmla="*/ 7 h 94"/>
                <a:gd name="T16" fmla="*/ 116 w 122"/>
                <a:gd name="T17" fmla="*/ 11 h 94"/>
                <a:gd name="T18" fmla="*/ 116 w 122"/>
                <a:gd name="T19" fmla="*/ 83 h 94"/>
                <a:gd name="T20" fmla="*/ 112 w 122"/>
                <a:gd name="T21" fmla="*/ 87 h 94"/>
                <a:gd name="T22" fmla="*/ 11 w 122"/>
                <a:gd name="T23" fmla="*/ 87 h 94"/>
                <a:gd name="T24" fmla="*/ 7 w 122"/>
                <a:gd name="T25" fmla="*/ 83 h 94"/>
                <a:gd name="T26" fmla="*/ 7 w 122"/>
                <a:gd name="T27" fmla="*/ 66 h 94"/>
                <a:gd name="T28" fmla="*/ 0 w 122"/>
                <a:gd name="T29" fmla="*/ 70 h 94"/>
                <a:gd name="T30" fmla="*/ 0 w 122"/>
                <a:gd name="T31" fmla="*/ 83 h 94"/>
                <a:gd name="T32" fmla="*/ 11 w 122"/>
                <a:gd name="T33" fmla="*/ 94 h 94"/>
                <a:gd name="T34" fmla="*/ 112 w 122"/>
                <a:gd name="T35" fmla="*/ 94 h 94"/>
                <a:gd name="T36" fmla="*/ 122 w 122"/>
                <a:gd name="T37" fmla="*/ 83 h 94"/>
                <a:gd name="T38" fmla="*/ 122 w 122"/>
                <a:gd name="T39" fmla="*/ 11 h 94"/>
                <a:gd name="T40" fmla="*/ 112 w 122"/>
                <a:gd name="T4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94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2" y="89"/>
                    <a:pt x="122" y="83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5"/>
                    <a:pt x="118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8" name="Gruppieren 32">
            <a:extLst>
              <a:ext uri="{FF2B5EF4-FFF2-40B4-BE49-F238E27FC236}">
                <a16:creationId xmlns:a16="http://schemas.microsoft.com/office/drawing/2014/main" id="{40F8DD43-86DF-CEDA-5AB0-DE0A7FDF5FCF}"/>
              </a:ext>
            </a:extLst>
          </p:cNvPr>
          <p:cNvGrpSpPr/>
          <p:nvPr/>
        </p:nvGrpSpPr>
        <p:grpSpPr bwMode="gray">
          <a:xfrm>
            <a:off x="881497" y="5120850"/>
            <a:ext cx="542926" cy="483394"/>
            <a:chOff x="781437" y="4547322"/>
            <a:chExt cx="542926" cy="483394"/>
          </a:xfrm>
          <a:solidFill>
            <a:schemeClr val="accent2"/>
          </a:solidFill>
        </p:grpSpPr>
        <p:sp>
          <p:nvSpPr>
            <p:cNvPr id="249" name="Oval 18">
              <a:extLst>
                <a:ext uri="{FF2B5EF4-FFF2-40B4-BE49-F238E27FC236}">
                  <a16:creationId xmlns:a16="http://schemas.microsoft.com/office/drawing/2014/main" id="{59E093C6-9554-FE4E-3935-9F5598FBCC7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3109" y="4619951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9">
              <a:extLst>
                <a:ext uri="{FF2B5EF4-FFF2-40B4-BE49-F238E27FC236}">
                  <a16:creationId xmlns:a16="http://schemas.microsoft.com/office/drawing/2014/main" id="{4B3D669B-F135-505D-B2CD-A75EC9E500EC}"/>
                </a:ext>
              </a:extLst>
            </p:cNvPr>
            <p:cNvSpPr>
              <a:spLocks/>
            </p:cNvSpPr>
            <p:nvPr/>
          </p:nvSpPr>
          <p:spPr bwMode="gray">
            <a:xfrm>
              <a:off x="781437" y="4671147"/>
              <a:ext cx="252413" cy="359569"/>
            </a:xfrm>
            <a:custGeom>
              <a:avLst/>
              <a:gdLst>
                <a:gd name="T0" fmla="*/ 88 w 90"/>
                <a:gd name="T1" fmla="*/ 3 h 128"/>
                <a:gd name="T2" fmla="*/ 81 w 90"/>
                <a:gd name="T3" fmla="*/ 2 h 128"/>
                <a:gd name="T4" fmla="*/ 63 w 90"/>
                <a:gd name="T5" fmla="*/ 16 h 128"/>
                <a:gd name="T6" fmla="*/ 46 w 90"/>
                <a:gd name="T7" fmla="*/ 12 h 128"/>
                <a:gd name="T8" fmla="*/ 42 w 90"/>
                <a:gd name="T9" fmla="*/ 11 h 128"/>
                <a:gd name="T10" fmla="*/ 42 w 90"/>
                <a:gd name="T11" fmla="*/ 11 h 128"/>
                <a:gd name="T12" fmla="*/ 42 w 90"/>
                <a:gd name="T13" fmla="*/ 11 h 128"/>
                <a:gd name="T14" fmla="*/ 40 w 90"/>
                <a:gd name="T15" fmla="*/ 11 h 128"/>
                <a:gd name="T16" fmla="*/ 40 w 90"/>
                <a:gd name="T17" fmla="*/ 11 h 128"/>
                <a:gd name="T18" fmla="*/ 40 w 90"/>
                <a:gd name="T19" fmla="*/ 11 h 128"/>
                <a:gd name="T20" fmla="*/ 37 w 90"/>
                <a:gd name="T21" fmla="*/ 11 h 128"/>
                <a:gd name="T22" fmla="*/ 32 w 90"/>
                <a:gd name="T23" fmla="*/ 11 h 128"/>
                <a:gd name="T24" fmla="*/ 30 w 90"/>
                <a:gd name="T25" fmla="*/ 16 h 128"/>
                <a:gd name="T26" fmla="*/ 32 w 90"/>
                <a:gd name="T27" fmla="*/ 35 h 128"/>
                <a:gd name="T28" fmla="*/ 29 w 90"/>
                <a:gd name="T29" fmla="*/ 42 h 128"/>
                <a:gd name="T30" fmla="*/ 25 w 90"/>
                <a:gd name="T31" fmla="*/ 35 h 128"/>
                <a:gd name="T32" fmla="*/ 26 w 90"/>
                <a:gd name="T33" fmla="*/ 16 h 128"/>
                <a:gd name="T34" fmla="*/ 25 w 90"/>
                <a:gd name="T35" fmla="*/ 11 h 128"/>
                <a:gd name="T36" fmla="*/ 20 w 90"/>
                <a:gd name="T37" fmla="*/ 11 h 128"/>
                <a:gd name="T38" fmla="*/ 17 w 90"/>
                <a:gd name="T39" fmla="*/ 11 h 128"/>
                <a:gd name="T40" fmla="*/ 17 w 90"/>
                <a:gd name="T41" fmla="*/ 11 h 128"/>
                <a:gd name="T42" fmla="*/ 17 w 90"/>
                <a:gd name="T43" fmla="*/ 11 h 128"/>
                <a:gd name="T44" fmla="*/ 0 w 90"/>
                <a:gd name="T45" fmla="*/ 29 h 128"/>
                <a:gd name="T46" fmla="*/ 0 w 90"/>
                <a:gd name="T47" fmla="*/ 30 h 128"/>
                <a:gd name="T48" fmla="*/ 0 w 90"/>
                <a:gd name="T49" fmla="*/ 31 h 128"/>
                <a:gd name="T50" fmla="*/ 0 w 90"/>
                <a:gd name="T51" fmla="*/ 67 h 128"/>
                <a:gd name="T52" fmla="*/ 5 w 90"/>
                <a:gd name="T53" fmla="*/ 73 h 128"/>
                <a:gd name="T54" fmla="*/ 11 w 90"/>
                <a:gd name="T55" fmla="*/ 67 h 128"/>
                <a:gd name="T56" fmla="*/ 11 w 90"/>
                <a:gd name="T57" fmla="*/ 32 h 128"/>
                <a:gd name="T58" fmla="*/ 13 w 90"/>
                <a:gd name="T59" fmla="*/ 32 h 128"/>
                <a:gd name="T60" fmla="*/ 13 w 90"/>
                <a:gd name="T61" fmla="*/ 67 h 128"/>
                <a:gd name="T62" fmla="*/ 13 w 90"/>
                <a:gd name="T63" fmla="*/ 67 h 128"/>
                <a:gd name="T64" fmla="*/ 13 w 90"/>
                <a:gd name="T65" fmla="*/ 121 h 128"/>
                <a:gd name="T66" fmla="*/ 20 w 90"/>
                <a:gd name="T67" fmla="*/ 128 h 128"/>
                <a:gd name="T68" fmla="*/ 20 w 90"/>
                <a:gd name="T69" fmla="*/ 128 h 128"/>
                <a:gd name="T70" fmla="*/ 20 w 90"/>
                <a:gd name="T71" fmla="*/ 128 h 128"/>
                <a:gd name="T72" fmla="*/ 27 w 90"/>
                <a:gd name="T73" fmla="*/ 121 h 128"/>
                <a:gd name="T74" fmla="*/ 27 w 90"/>
                <a:gd name="T75" fmla="*/ 74 h 128"/>
                <a:gd name="T76" fmla="*/ 30 w 90"/>
                <a:gd name="T77" fmla="*/ 74 h 128"/>
                <a:gd name="T78" fmla="*/ 30 w 90"/>
                <a:gd name="T79" fmla="*/ 121 h 128"/>
                <a:gd name="T80" fmla="*/ 37 w 90"/>
                <a:gd name="T81" fmla="*/ 128 h 128"/>
                <a:gd name="T82" fmla="*/ 37 w 90"/>
                <a:gd name="T83" fmla="*/ 128 h 128"/>
                <a:gd name="T84" fmla="*/ 37 w 90"/>
                <a:gd name="T85" fmla="*/ 128 h 128"/>
                <a:gd name="T86" fmla="*/ 44 w 90"/>
                <a:gd name="T87" fmla="*/ 121 h 128"/>
                <a:gd name="T88" fmla="*/ 44 w 90"/>
                <a:gd name="T89" fmla="*/ 67 h 128"/>
                <a:gd name="T90" fmla="*/ 44 w 90"/>
                <a:gd name="T91" fmla="*/ 64 h 128"/>
                <a:gd name="T92" fmla="*/ 44 w 90"/>
                <a:gd name="T93" fmla="*/ 32 h 128"/>
                <a:gd name="T94" fmla="*/ 50 w 90"/>
                <a:gd name="T95" fmla="*/ 24 h 128"/>
                <a:gd name="T96" fmla="*/ 66 w 90"/>
                <a:gd name="T97" fmla="*/ 27 h 128"/>
                <a:gd name="T98" fmla="*/ 74 w 90"/>
                <a:gd name="T99" fmla="*/ 22 h 128"/>
                <a:gd name="T100" fmla="*/ 87 w 90"/>
                <a:gd name="T101" fmla="*/ 11 h 128"/>
                <a:gd name="T102" fmla="*/ 88 w 90"/>
                <a:gd name="T103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128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4" y="12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5"/>
                    <a:pt x="31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1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8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4"/>
                    <a:pt x="16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23"/>
                    <a:pt x="50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9"/>
                    <a:pt x="90" y="6"/>
                    <a:pt x="8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20">
              <a:extLst>
                <a:ext uri="{FF2B5EF4-FFF2-40B4-BE49-F238E27FC236}">
                  <a16:creationId xmlns:a16="http://schemas.microsoft.com/office/drawing/2014/main" id="{0477EDFB-7AF0-99F1-5A37-8D119E652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1091000" y="4617569"/>
              <a:ext cx="153591" cy="160735"/>
            </a:xfrm>
            <a:custGeom>
              <a:avLst/>
              <a:gdLst>
                <a:gd name="T0" fmla="*/ 43 w 55"/>
                <a:gd name="T1" fmla="*/ 0 h 57"/>
                <a:gd name="T2" fmla="*/ 42 w 55"/>
                <a:gd name="T3" fmla="*/ 0 h 57"/>
                <a:gd name="T4" fmla="*/ 39 w 55"/>
                <a:gd name="T5" fmla="*/ 2 h 57"/>
                <a:gd name="T6" fmla="*/ 39 w 55"/>
                <a:gd name="T7" fmla="*/ 7 h 57"/>
                <a:gd name="T8" fmla="*/ 12 w 55"/>
                <a:gd name="T9" fmla="*/ 24 h 57"/>
                <a:gd name="T10" fmla="*/ 0 w 55"/>
                <a:gd name="T11" fmla="*/ 56 h 57"/>
                <a:gd name="T12" fmla="*/ 0 w 55"/>
                <a:gd name="T13" fmla="*/ 57 h 57"/>
                <a:gd name="T14" fmla="*/ 1 w 55"/>
                <a:gd name="T15" fmla="*/ 57 h 57"/>
                <a:gd name="T16" fmla="*/ 8 w 55"/>
                <a:gd name="T17" fmla="*/ 57 h 57"/>
                <a:gd name="T18" fmla="*/ 9 w 55"/>
                <a:gd name="T19" fmla="*/ 56 h 57"/>
                <a:gd name="T20" fmla="*/ 39 w 55"/>
                <a:gd name="T21" fmla="*/ 16 h 57"/>
                <a:gd name="T22" fmla="*/ 39 w 55"/>
                <a:gd name="T23" fmla="*/ 20 h 57"/>
                <a:gd name="T24" fmla="*/ 42 w 55"/>
                <a:gd name="T25" fmla="*/ 22 h 57"/>
                <a:gd name="T26" fmla="*/ 43 w 55"/>
                <a:gd name="T27" fmla="*/ 22 h 57"/>
                <a:gd name="T28" fmla="*/ 54 w 55"/>
                <a:gd name="T29" fmla="*/ 14 h 57"/>
                <a:gd name="T30" fmla="*/ 55 w 55"/>
                <a:gd name="T31" fmla="*/ 11 h 57"/>
                <a:gd name="T32" fmla="*/ 54 w 55"/>
                <a:gd name="T33" fmla="*/ 9 h 57"/>
                <a:gd name="T34" fmla="*/ 43 w 55"/>
                <a:gd name="T3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57"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0" y="0"/>
                    <a:pt x="39" y="1"/>
                    <a:pt x="39" y="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28" y="10"/>
                    <a:pt x="20" y="15"/>
                    <a:pt x="12" y="24"/>
                  </a:cubicBezTo>
                  <a:cubicBezTo>
                    <a:pt x="5" y="33"/>
                    <a:pt x="1" y="44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12" y="38"/>
                    <a:pt x="21" y="22"/>
                    <a:pt x="39" y="1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1"/>
                    <a:pt x="40" y="22"/>
                    <a:pt x="42" y="22"/>
                  </a:cubicBezTo>
                  <a:cubicBezTo>
                    <a:pt x="42" y="22"/>
                    <a:pt x="43" y="22"/>
                    <a:pt x="43" y="22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3"/>
                    <a:pt x="55" y="12"/>
                    <a:pt x="55" y="11"/>
                  </a:cubicBezTo>
                  <a:cubicBezTo>
                    <a:pt x="55" y="11"/>
                    <a:pt x="55" y="10"/>
                    <a:pt x="54" y="9"/>
                  </a:cubicBez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21">
              <a:extLst>
                <a:ext uri="{FF2B5EF4-FFF2-40B4-BE49-F238E27FC236}">
                  <a16:creationId xmlns:a16="http://schemas.microsoft.com/office/drawing/2014/main" id="{A93B78B8-4F05-A0D5-74F9-D444B487183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169581" y="4702103"/>
              <a:ext cx="75010" cy="76200"/>
            </a:xfrm>
            <a:custGeom>
              <a:avLst/>
              <a:gdLst>
                <a:gd name="T0" fmla="*/ 14 w 27"/>
                <a:gd name="T1" fmla="*/ 0 h 27"/>
                <a:gd name="T2" fmla="*/ 0 w 27"/>
                <a:gd name="T3" fmla="*/ 14 h 27"/>
                <a:gd name="T4" fmla="*/ 14 w 27"/>
                <a:gd name="T5" fmla="*/ 27 h 27"/>
                <a:gd name="T6" fmla="*/ 27 w 27"/>
                <a:gd name="T7" fmla="*/ 14 h 27"/>
                <a:gd name="T8" fmla="*/ 14 w 27"/>
                <a:gd name="T9" fmla="*/ 0 h 27"/>
                <a:gd name="T10" fmla="*/ 14 w 27"/>
                <a:gd name="T11" fmla="*/ 21 h 27"/>
                <a:gd name="T12" fmla="*/ 6 w 27"/>
                <a:gd name="T13" fmla="*/ 14 h 27"/>
                <a:gd name="T14" fmla="*/ 14 w 27"/>
                <a:gd name="T15" fmla="*/ 6 h 27"/>
                <a:gd name="T16" fmla="*/ 21 w 27"/>
                <a:gd name="T17" fmla="*/ 14 h 27"/>
                <a:gd name="T18" fmla="*/ 14 w 27"/>
                <a:gd name="T1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  <a:moveTo>
                    <a:pt x="14" y="21"/>
                  </a:moveTo>
                  <a:cubicBezTo>
                    <a:pt x="10" y="21"/>
                    <a:pt x="6" y="18"/>
                    <a:pt x="6" y="14"/>
                  </a:cubicBezTo>
                  <a:cubicBezTo>
                    <a:pt x="6" y="10"/>
                    <a:pt x="10" y="6"/>
                    <a:pt x="14" y="6"/>
                  </a:cubicBezTo>
                  <a:cubicBezTo>
                    <a:pt x="18" y="6"/>
                    <a:pt x="21" y="10"/>
                    <a:pt x="21" y="14"/>
                  </a:cubicBezTo>
                  <a:cubicBezTo>
                    <a:pt x="21" y="18"/>
                    <a:pt x="18" y="21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22">
              <a:extLst>
                <a:ext uri="{FF2B5EF4-FFF2-40B4-BE49-F238E27FC236}">
                  <a16:creationId xmlns:a16="http://schemas.microsoft.com/office/drawing/2014/main" id="{C25D3CB3-D4D9-C959-81A8-B33E420D9551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2184" y="4619951"/>
              <a:ext cx="65485" cy="65485"/>
            </a:xfrm>
            <a:custGeom>
              <a:avLst/>
              <a:gdLst>
                <a:gd name="T0" fmla="*/ 17 w 23"/>
                <a:gd name="T1" fmla="*/ 1 h 23"/>
                <a:gd name="T2" fmla="*/ 11 w 23"/>
                <a:gd name="T3" fmla="*/ 6 h 23"/>
                <a:gd name="T4" fmla="*/ 6 w 23"/>
                <a:gd name="T5" fmla="*/ 1 h 23"/>
                <a:gd name="T6" fmla="*/ 3 w 23"/>
                <a:gd name="T7" fmla="*/ 1 h 23"/>
                <a:gd name="T8" fmla="*/ 0 w 23"/>
                <a:gd name="T9" fmla="*/ 4 h 23"/>
                <a:gd name="T10" fmla="*/ 0 w 23"/>
                <a:gd name="T11" fmla="*/ 6 h 23"/>
                <a:gd name="T12" fmla="*/ 6 w 23"/>
                <a:gd name="T13" fmla="*/ 12 h 23"/>
                <a:gd name="T14" fmla="*/ 0 w 23"/>
                <a:gd name="T15" fmla="*/ 17 h 23"/>
                <a:gd name="T16" fmla="*/ 0 w 23"/>
                <a:gd name="T17" fmla="*/ 20 h 23"/>
                <a:gd name="T18" fmla="*/ 3 w 23"/>
                <a:gd name="T19" fmla="*/ 23 h 23"/>
                <a:gd name="T20" fmla="*/ 6 w 23"/>
                <a:gd name="T21" fmla="*/ 23 h 23"/>
                <a:gd name="T22" fmla="*/ 11 w 23"/>
                <a:gd name="T23" fmla="*/ 17 h 23"/>
                <a:gd name="T24" fmla="*/ 17 w 23"/>
                <a:gd name="T25" fmla="*/ 23 h 23"/>
                <a:gd name="T26" fmla="*/ 19 w 23"/>
                <a:gd name="T27" fmla="*/ 23 h 23"/>
                <a:gd name="T28" fmla="*/ 22 w 23"/>
                <a:gd name="T29" fmla="*/ 20 h 23"/>
                <a:gd name="T30" fmla="*/ 22 w 23"/>
                <a:gd name="T31" fmla="*/ 17 h 23"/>
                <a:gd name="T32" fmla="*/ 17 w 23"/>
                <a:gd name="T33" fmla="*/ 12 h 23"/>
                <a:gd name="T34" fmla="*/ 22 w 23"/>
                <a:gd name="T35" fmla="*/ 6 h 23"/>
                <a:gd name="T36" fmla="*/ 22 w 23"/>
                <a:gd name="T37" fmla="*/ 4 h 23"/>
                <a:gd name="T38" fmla="*/ 19 w 23"/>
                <a:gd name="T39" fmla="*/ 1 h 23"/>
                <a:gd name="T40" fmla="*/ 17 w 23"/>
                <a:gd name="T4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3">
                  <a:moveTo>
                    <a:pt x="17" y="1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5" y="23"/>
                    <a:pt x="6" y="23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8"/>
                    <a:pt x="22" y="17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2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7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23">
              <a:extLst>
                <a:ext uri="{FF2B5EF4-FFF2-40B4-BE49-F238E27FC236}">
                  <a16:creationId xmlns:a16="http://schemas.microsoft.com/office/drawing/2014/main" id="{BF8AF225-3ED0-39FB-8FD8-6C9BD4447BF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0518" y="4844978"/>
              <a:ext cx="183356" cy="185738"/>
            </a:xfrm>
            <a:custGeom>
              <a:avLst/>
              <a:gdLst>
                <a:gd name="T0" fmla="*/ 65 w 65"/>
                <a:gd name="T1" fmla="*/ 60 h 66"/>
                <a:gd name="T2" fmla="*/ 38 w 65"/>
                <a:gd name="T3" fmla="*/ 33 h 66"/>
                <a:gd name="T4" fmla="*/ 37 w 65"/>
                <a:gd name="T5" fmla="*/ 32 h 66"/>
                <a:gd name="T6" fmla="*/ 37 w 65"/>
                <a:gd name="T7" fmla="*/ 0 h 66"/>
                <a:gd name="T8" fmla="*/ 28 w 65"/>
                <a:gd name="T9" fmla="*/ 0 h 66"/>
                <a:gd name="T10" fmla="*/ 28 w 65"/>
                <a:gd name="T11" fmla="*/ 32 h 66"/>
                <a:gd name="T12" fmla="*/ 27 w 65"/>
                <a:gd name="T13" fmla="*/ 33 h 66"/>
                <a:gd name="T14" fmla="*/ 0 w 65"/>
                <a:gd name="T15" fmla="*/ 60 h 66"/>
                <a:gd name="T16" fmla="*/ 8 w 65"/>
                <a:gd name="T17" fmla="*/ 60 h 66"/>
                <a:gd name="T18" fmla="*/ 27 w 65"/>
                <a:gd name="T19" fmla="*/ 41 h 66"/>
                <a:gd name="T20" fmla="*/ 28 w 65"/>
                <a:gd name="T21" fmla="*/ 40 h 66"/>
                <a:gd name="T22" fmla="*/ 29 w 65"/>
                <a:gd name="T23" fmla="*/ 41 h 66"/>
                <a:gd name="T24" fmla="*/ 30 w 65"/>
                <a:gd name="T25" fmla="*/ 42 h 66"/>
                <a:gd name="T26" fmla="*/ 30 w 65"/>
                <a:gd name="T27" fmla="*/ 66 h 66"/>
                <a:gd name="T28" fmla="*/ 35 w 65"/>
                <a:gd name="T29" fmla="*/ 66 h 66"/>
                <a:gd name="T30" fmla="*/ 35 w 65"/>
                <a:gd name="T31" fmla="*/ 42 h 66"/>
                <a:gd name="T32" fmla="*/ 36 w 65"/>
                <a:gd name="T33" fmla="*/ 41 h 66"/>
                <a:gd name="T34" fmla="*/ 37 w 65"/>
                <a:gd name="T35" fmla="*/ 40 h 66"/>
                <a:gd name="T36" fmla="*/ 38 w 65"/>
                <a:gd name="T37" fmla="*/ 41 h 66"/>
                <a:gd name="T38" fmla="*/ 57 w 65"/>
                <a:gd name="T39" fmla="*/ 60 h 66"/>
                <a:gd name="T40" fmla="*/ 65 w 65"/>
                <a:gd name="T4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66">
                  <a:moveTo>
                    <a:pt x="65" y="60"/>
                  </a:move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9" y="40"/>
                    <a:pt x="29" y="41"/>
                  </a:cubicBezTo>
                  <a:cubicBezTo>
                    <a:pt x="30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7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24">
              <a:extLst>
                <a:ext uri="{FF2B5EF4-FFF2-40B4-BE49-F238E27FC236}">
                  <a16:creationId xmlns:a16="http://schemas.microsoft.com/office/drawing/2014/main" id="{3E1EB711-FC64-DEB1-9D9E-B50DCAA7CFA5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22" y="4547322"/>
              <a:ext cx="363141" cy="45244"/>
            </a:xfrm>
            <a:custGeom>
              <a:avLst/>
              <a:gdLst>
                <a:gd name="T0" fmla="*/ 121 w 129"/>
                <a:gd name="T1" fmla="*/ 0 h 16"/>
                <a:gd name="T2" fmla="*/ 8 w 129"/>
                <a:gd name="T3" fmla="*/ 0 h 16"/>
                <a:gd name="T4" fmla="*/ 0 w 129"/>
                <a:gd name="T5" fmla="*/ 7 h 16"/>
                <a:gd name="T6" fmla="*/ 0 w 129"/>
                <a:gd name="T7" fmla="*/ 16 h 16"/>
                <a:gd name="T8" fmla="*/ 129 w 129"/>
                <a:gd name="T9" fmla="*/ 16 h 16"/>
                <a:gd name="T10" fmla="*/ 129 w 129"/>
                <a:gd name="T11" fmla="*/ 7 h 16"/>
                <a:gd name="T12" fmla="*/ 121 w 1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6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3"/>
                    <a:pt x="125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25">
              <a:extLst>
                <a:ext uri="{FF2B5EF4-FFF2-40B4-BE49-F238E27FC236}">
                  <a16:creationId xmlns:a16="http://schemas.microsoft.com/office/drawing/2014/main" id="{484B54BB-C689-00E3-5A13-9685FFF7DEAD}"/>
                </a:ext>
              </a:extLst>
            </p:cNvPr>
            <p:cNvSpPr>
              <a:spLocks/>
            </p:cNvSpPr>
            <p:nvPr/>
          </p:nvSpPr>
          <p:spPr bwMode="gray">
            <a:xfrm>
              <a:off x="969556" y="4558038"/>
              <a:ext cx="346472" cy="265510"/>
            </a:xfrm>
            <a:custGeom>
              <a:avLst/>
              <a:gdLst>
                <a:gd name="T0" fmla="*/ 112 w 123"/>
                <a:gd name="T1" fmla="*/ 0 h 94"/>
                <a:gd name="T2" fmla="*/ 11 w 123"/>
                <a:gd name="T3" fmla="*/ 0 h 94"/>
                <a:gd name="T4" fmla="*/ 0 w 123"/>
                <a:gd name="T5" fmla="*/ 11 h 94"/>
                <a:gd name="T6" fmla="*/ 0 w 123"/>
                <a:gd name="T7" fmla="*/ 48 h 94"/>
                <a:gd name="T8" fmla="*/ 7 w 123"/>
                <a:gd name="T9" fmla="*/ 43 h 94"/>
                <a:gd name="T10" fmla="*/ 7 w 123"/>
                <a:gd name="T11" fmla="*/ 11 h 94"/>
                <a:gd name="T12" fmla="*/ 11 w 123"/>
                <a:gd name="T13" fmla="*/ 7 h 94"/>
                <a:gd name="T14" fmla="*/ 112 w 123"/>
                <a:gd name="T15" fmla="*/ 7 h 94"/>
                <a:gd name="T16" fmla="*/ 116 w 123"/>
                <a:gd name="T17" fmla="*/ 11 h 94"/>
                <a:gd name="T18" fmla="*/ 116 w 123"/>
                <a:gd name="T19" fmla="*/ 83 h 94"/>
                <a:gd name="T20" fmla="*/ 112 w 123"/>
                <a:gd name="T21" fmla="*/ 87 h 94"/>
                <a:gd name="T22" fmla="*/ 11 w 123"/>
                <a:gd name="T23" fmla="*/ 87 h 94"/>
                <a:gd name="T24" fmla="*/ 7 w 123"/>
                <a:gd name="T25" fmla="*/ 83 h 94"/>
                <a:gd name="T26" fmla="*/ 7 w 123"/>
                <a:gd name="T27" fmla="*/ 66 h 94"/>
                <a:gd name="T28" fmla="*/ 0 w 123"/>
                <a:gd name="T29" fmla="*/ 70 h 94"/>
                <a:gd name="T30" fmla="*/ 0 w 123"/>
                <a:gd name="T31" fmla="*/ 83 h 94"/>
                <a:gd name="T32" fmla="*/ 11 w 123"/>
                <a:gd name="T33" fmla="*/ 94 h 94"/>
                <a:gd name="T34" fmla="*/ 112 w 123"/>
                <a:gd name="T35" fmla="*/ 94 h 94"/>
                <a:gd name="T36" fmla="*/ 123 w 123"/>
                <a:gd name="T37" fmla="*/ 83 h 94"/>
                <a:gd name="T38" fmla="*/ 123 w 123"/>
                <a:gd name="T39" fmla="*/ 11 h 94"/>
                <a:gd name="T40" fmla="*/ 112 w 123"/>
                <a:gd name="T4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94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3" y="89"/>
                    <a:pt x="123" y="83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355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B58C94-D62B-A39F-5533-B0E7479E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24</a:t>
            </a:fld>
            <a:endParaRPr lang="ru-RU"/>
          </a:p>
        </p:txBody>
      </p:sp>
      <p:sp>
        <p:nvSpPr>
          <p:cNvPr id="3" name="Freeform 2933">
            <a:extLst>
              <a:ext uri="{FF2B5EF4-FFF2-40B4-BE49-F238E27FC236}">
                <a16:creationId xmlns:a16="http://schemas.microsoft.com/office/drawing/2014/main" id="{6A602A78-D378-0AD7-61EF-508198F0CC1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5862934" y="2969297"/>
            <a:ext cx="495300" cy="542925"/>
          </a:xfrm>
          <a:custGeom>
            <a:avLst/>
            <a:gdLst>
              <a:gd name="T0" fmla="*/ 44 w 176"/>
              <a:gd name="T1" fmla="*/ 1 h 193"/>
              <a:gd name="T2" fmla="*/ 175 w 176"/>
              <a:gd name="T3" fmla="*/ 131 h 193"/>
              <a:gd name="T4" fmla="*/ 44 w 176"/>
              <a:gd name="T5" fmla="*/ 1 h 193"/>
              <a:gd name="T6" fmla="*/ 132 w 176"/>
              <a:gd name="T7" fmla="*/ 65 h 193"/>
              <a:gd name="T8" fmla="*/ 155 w 176"/>
              <a:gd name="T9" fmla="*/ 28 h 193"/>
              <a:gd name="T10" fmla="*/ 161 w 176"/>
              <a:gd name="T11" fmla="*/ 25 h 193"/>
              <a:gd name="T12" fmla="*/ 172 w 176"/>
              <a:gd name="T13" fmla="*/ 20 h 193"/>
              <a:gd name="T14" fmla="*/ 170 w 176"/>
              <a:gd name="T15" fmla="*/ 4 h 193"/>
              <a:gd name="T16" fmla="*/ 154 w 176"/>
              <a:gd name="T17" fmla="*/ 6 h 193"/>
              <a:gd name="T18" fmla="*/ 151 w 176"/>
              <a:gd name="T19" fmla="*/ 15 h 193"/>
              <a:gd name="T20" fmla="*/ 148 w 176"/>
              <a:gd name="T21" fmla="*/ 21 h 193"/>
              <a:gd name="T22" fmla="*/ 111 w 176"/>
              <a:gd name="T23" fmla="*/ 44 h 193"/>
              <a:gd name="T24" fmla="*/ 132 w 176"/>
              <a:gd name="T25" fmla="*/ 65 h 193"/>
              <a:gd name="T26" fmla="*/ 46 w 176"/>
              <a:gd name="T27" fmla="*/ 193 h 193"/>
              <a:gd name="T28" fmla="*/ 52 w 176"/>
              <a:gd name="T29" fmla="*/ 188 h 193"/>
              <a:gd name="T30" fmla="*/ 90 w 176"/>
              <a:gd name="T31" fmla="*/ 188 h 193"/>
              <a:gd name="T32" fmla="*/ 97 w 176"/>
              <a:gd name="T33" fmla="*/ 193 h 193"/>
              <a:gd name="T34" fmla="*/ 125 w 176"/>
              <a:gd name="T35" fmla="*/ 193 h 193"/>
              <a:gd name="T36" fmla="*/ 71 w 176"/>
              <a:gd name="T37" fmla="*/ 145 h 193"/>
              <a:gd name="T38" fmla="*/ 18 w 176"/>
              <a:gd name="T39" fmla="*/ 193 h 193"/>
              <a:gd name="T40" fmla="*/ 46 w 176"/>
              <a:gd name="T41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6" h="193">
                <a:moveTo>
                  <a:pt x="44" y="1"/>
                </a:moveTo>
                <a:cubicBezTo>
                  <a:pt x="0" y="91"/>
                  <a:pt x="85" y="174"/>
                  <a:pt x="175" y="131"/>
                </a:cubicBezTo>
                <a:lnTo>
                  <a:pt x="44" y="1"/>
                </a:lnTo>
                <a:close/>
                <a:moveTo>
                  <a:pt x="132" y="65"/>
                </a:moveTo>
                <a:cubicBezTo>
                  <a:pt x="155" y="28"/>
                  <a:pt x="155" y="28"/>
                  <a:pt x="155" y="28"/>
                </a:cubicBezTo>
                <a:cubicBezTo>
                  <a:pt x="156" y="25"/>
                  <a:pt x="159" y="24"/>
                  <a:pt x="161" y="25"/>
                </a:cubicBezTo>
                <a:cubicBezTo>
                  <a:pt x="165" y="25"/>
                  <a:pt x="169" y="24"/>
                  <a:pt x="172" y="20"/>
                </a:cubicBezTo>
                <a:cubicBezTo>
                  <a:pt x="176" y="15"/>
                  <a:pt x="176" y="8"/>
                  <a:pt x="170" y="4"/>
                </a:cubicBezTo>
                <a:cubicBezTo>
                  <a:pt x="165" y="0"/>
                  <a:pt x="158" y="0"/>
                  <a:pt x="154" y="6"/>
                </a:cubicBezTo>
                <a:cubicBezTo>
                  <a:pt x="152" y="8"/>
                  <a:pt x="151" y="12"/>
                  <a:pt x="151" y="15"/>
                </a:cubicBezTo>
                <a:cubicBezTo>
                  <a:pt x="152" y="17"/>
                  <a:pt x="150" y="20"/>
                  <a:pt x="148" y="21"/>
                </a:cubicBezTo>
                <a:cubicBezTo>
                  <a:pt x="111" y="44"/>
                  <a:pt x="111" y="44"/>
                  <a:pt x="111" y="44"/>
                </a:cubicBezTo>
                <a:lnTo>
                  <a:pt x="132" y="65"/>
                </a:lnTo>
                <a:close/>
                <a:moveTo>
                  <a:pt x="46" y="193"/>
                </a:moveTo>
                <a:cubicBezTo>
                  <a:pt x="52" y="188"/>
                  <a:pt x="52" y="188"/>
                  <a:pt x="52" y="188"/>
                </a:cubicBezTo>
                <a:cubicBezTo>
                  <a:pt x="63" y="178"/>
                  <a:pt x="80" y="178"/>
                  <a:pt x="90" y="188"/>
                </a:cubicBezTo>
                <a:cubicBezTo>
                  <a:pt x="97" y="193"/>
                  <a:pt x="97" y="193"/>
                  <a:pt x="97" y="193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5" y="193"/>
                  <a:pt x="89" y="145"/>
                  <a:pt x="71" y="145"/>
                </a:cubicBezTo>
                <a:cubicBezTo>
                  <a:pt x="53" y="145"/>
                  <a:pt x="18" y="193"/>
                  <a:pt x="18" y="193"/>
                </a:cubicBezTo>
                <a:lnTo>
                  <a:pt x="46" y="1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uppieren 17">
            <a:extLst>
              <a:ext uri="{FF2B5EF4-FFF2-40B4-BE49-F238E27FC236}">
                <a16:creationId xmlns:a16="http://schemas.microsoft.com/office/drawing/2014/main" id="{AD3A6020-99F7-3380-942D-D01EB1DB3E7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590436" y="2942855"/>
            <a:ext cx="540544" cy="542926"/>
            <a:chOff x="5227638" y="5670550"/>
            <a:chExt cx="720725" cy="723901"/>
          </a:xfrm>
          <a:solidFill>
            <a:schemeClr val="accent2"/>
          </a:solidFill>
        </p:grpSpPr>
        <p:sp>
          <p:nvSpPr>
            <p:cNvPr id="5" name="Freeform 2934">
              <a:extLst>
                <a:ext uri="{FF2B5EF4-FFF2-40B4-BE49-F238E27FC236}">
                  <a16:creationId xmlns:a16="http://schemas.microsoft.com/office/drawing/2014/main" id="{8356DC2F-8C25-4299-9A0D-1F240A4F595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78451" y="5824538"/>
              <a:ext cx="423863" cy="569913"/>
            </a:xfrm>
            <a:custGeom>
              <a:avLst/>
              <a:gdLst>
                <a:gd name="T0" fmla="*/ 67 w 113"/>
                <a:gd name="T1" fmla="*/ 47 h 152"/>
                <a:gd name="T2" fmla="*/ 70 w 113"/>
                <a:gd name="T3" fmla="*/ 37 h 152"/>
                <a:gd name="T4" fmla="*/ 77 w 113"/>
                <a:gd name="T5" fmla="*/ 22 h 152"/>
                <a:gd name="T6" fmla="*/ 57 w 113"/>
                <a:gd name="T7" fmla="*/ 0 h 152"/>
                <a:gd name="T8" fmla="*/ 35 w 113"/>
                <a:gd name="T9" fmla="*/ 21 h 152"/>
                <a:gd name="T10" fmla="*/ 42 w 113"/>
                <a:gd name="T11" fmla="*/ 37 h 152"/>
                <a:gd name="T12" fmla="*/ 46 w 113"/>
                <a:gd name="T13" fmla="*/ 47 h 152"/>
                <a:gd name="T14" fmla="*/ 0 w 113"/>
                <a:gd name="T15" fmla="*/ 152 h 152"/>
                <a:gd name="T16" fmla="*/ 24 w 113"/>
                <a:gd name="T17" fmla="*/ 152 h 152"/>
                <a:gd name="T18" fmla="*/ 56 w 113"/>
                <a:gd name="T19" fmla="*/ 134 h 152"/>
                <a:gd name="T20" fmla="*/ 56 w 113"/>
                <a:gd name="T21" fmla="*/ 134 h 152"/>
                <a:gd name="T22" fmla="*/ 89 w 113"/>
                <a:gd name="T23" fmla="*/ 152 h 152"/>
                <a:gd name="T24" fmla="*/ 113 w 113"/>
                <a:gd name="T25" fmla="*/ 152 h 152"/>
                <a:gd name="T26" fmla="*/ 67 w 113"/>
                <a:gd name="T27" fmla="*/ 47 h 152"/>
                <a:gd name="T28" fmla="*/ 45 w 113"/>
                <a:gd name="T29" fmla="*/ 116 h 152"/>
                <a:gd name="T30" fmla="*/ 56 w 113"/>
                <a:gd name="T31" fmla="*/ 86 h 152"/>
                <a:gd name="T32" fmla="*/ 67 w 113"/>
                <a:gd name="T33" fmla="*/ 116 h 152"/>
                <a:gd name="T34" fmla="*/ 45 w 113"/>
                <a:gd name="T35" fmla="*/ 1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52">
                  <a:moveTo>
                    <a:pt x="67" y="47"/>
                  </a:moveTo>
                  <a:cubicBezTo>
                    <a:pt x="66" y="43"/>
                    <a:pt x="68" y="39"/>
                    <a:pt x="70" y="37"/>
                  </a:cubicBezTo>
                  <a:cubicBezTo>
                    <a:pt x="74" y="33"/>
                    <a:pt x="77" y="28"/>
                    <a:pt x="77" y="22"/>
                  </a:cubicBezTo>
                  <a:cubicBezTo>
                    <a:pt x="78" y="10"/>
                    <a:pt x="68" y="0"/>
                    <a:pt x="57" y="0"/>
                  </a:cubicBezTo>
                  <a:cubicBezTo>
                    <a:pt x="45" y="0"/>
                    <a:pt x="36" y="9"/>
                    <a:pt x="35" y="21"/>
                  </a:cubicBezTo>
                  <a:cubicBezTo>
                    <a:pt x="35" y="27"/>
                    <a:pt x="38" y="33"/>
                    <a:pt x="42" y="37"/>
                  </a:cubicBezTo>
                  <a:cubicBezTo>
                    <a:pt x="45" y="39"/>
                    <a:pt x="46" y="43"/>
                    <a:pt x="46" y="47"/>
                  </a:cubicBezTo>
                  <a:cubicBezTo>
                    <a:pt x="40" y="90"/>
                    <a:pt x="24" y="124"/>
                    <a:pt x="0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32" y="141"/>
                    <a:pt x="42" y="134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71" y="134"/>
                    <a:pt x="80" y="141"/>
                    <a:pt x="89" y="152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88" y="124"/>
                    <a:pt x="73" y="90"/>
                    <a:pt x="67" y="47"/>
                  </a:cubicBezTo>
                  <a:close/>
                  <a:moveTo>
                    <a:pt x="45" y="116"/>
                  </a:moveTo>
                  <a:cubicBezTo>
                    <a:pt x="50" y="107"/>
                    <a:pt x="53" y="97"/>
                    <a:pt x="56" y="86"/>
                  </a:cubicBezTo>
                  <a:cubicBezTo>
                    <a:pt x="59" y="97"/>
                    <a:pt x="63" y="107"/>
                    <a:pt x="67" y="116"/>
                  </a:cubicBezTo>
                  <a:lnTo>
                    <a:pt x="45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2935">
              <a:extLst>
                <a:ext uri="{FF2B5EF4-FFF2-40B4-BE49-F238E27FC236}">
                  <a16:creationId xmlns:a16="http://schemas.microsoft.com/office/drawing/2014/main" id="{E0282CDD-5BCE-6173-5194-7F03F92448F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2776" y="5748338"/>
              <a:ext cx="120650" cy="296863"/>
            </a:xfrm>
            <a:custGeom>
              <a:avLst/>
              <a:gdLst>
                <a:gd name="T0" fmla="*/ 17 w 32"/>
                <a:gd name="T1" fmla="*/ 4 h 79"/>
                <a:gd name="T2" fmla="*/ 17 w 32"/>
                <a:gd name="T3" fmla="*/ 4 h 79"/>
                <a:gd name="T4" fmla="*/ 4 w 32"/>
                <a:gd name="T5" fmla="*/ 4 h 79"/>
                <a:gd name="T6" fmla="*/ 4 w 32"/>
                <a:gd name="T7" fmla="*/ 17 h 79"/>
                <a:gd name="T8" fmla="*/ 4 w 32"/>
                <a:gd name="T9" fmla="*/ 64 h 79"/>
                <a:gd name="T10" fmla="*/ 4 w 32"/>
                <a:gd name="T11" fmla="*/ 77 h 79"/>
                <a:gd name="T12" fmla="*/ 11 w 32"/>
                <a:gd name="T13" fmla="*/ 79 h 79"/>
                <a:gd name="T14" fmla="*/ 17 w 32"/>
                <a:gd name="T15" fmla="*/ 77 h 79"/>
                <a:gd name="T16" fmla="*/ 32 w 32"/>
                <a:gd name="T17" fmla="*/ 40 h 79"/>
                <a:gd name="T18" fmla="*/ 17 w 32"/>
                <a:gd name="T1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79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1" y="8"/>
                    <a:pt x="0" y="13"/>
                    <a:pt x="4" y="17"/>
                  </a:cubicBezTo>
                  <a:cubicBezTo>
                    <a:pt x="17" y="30"/>
                    <a:pt x="17" y="51"/>
                    <a:pt x="4" y="64"/>
                  </a:cubicBezTo>
                  <a:cubicBezTo>
                    <a:pt x="0" y="67"/>
                    <a:pt x="1" y="73"/>
                    <a:pt x="4" y="77"/>
                  </a:cubicBezTo>
                  <a:cubicBezTo>
                    <a:pt x="6" y="78"/>
                    <a:pt x="8" y="79"/>
                    <a:pt x="11" y="79"/>
                  </a:cubicBezTo>
                  <a:cubicBezTo>
                    <a:pt x="13" y="79"/>
                    <a:pt x="15" y="78"/>
                    <a:pt x="17" y="77"/>
                  </a:cubicBezTo>
                  <a:cubicBezTo>
                    <a:pt x="26" y="67"/>
                    <a:pt x="32" y="54"/>
                    <a:pt x="32" y="40"/>
                  </a:cubicBezTo>
                  <a:cubicBezTo>
                    <a:pt x="32" y="27"/>
                    <a:pt x="26" y="1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2936">
              <a:extLst>
                <a:ext uri="{FF2B5EF4-FFF2-40B4-BE49-F238E27FC236}">
                  <a16:creationId xmlns:a16="http://schemas.microsoft.com/office/drawing/2014/main" id="{12D76C08-254B-E7C9-3BE9-D14180E1CCCB}"/>
                </a:ext>
              </a:extLst>
            </p:cNvPr>
            <p:cNvSpPr>
              <a:spLocks/>
            </p:cNvSpPr>
            <p:nvPr/>
          </p:nvSpPr>
          <p:spPr bwMode="gray">
            <a:xfrm>
              <a:off x="5799138" y="5670550"/>
              <a:ext cx="149225" cy="457200"/>
            </a:xfrm>
            <a:custGeom>
              <a:avLst/>
              <a:gdLst>
                <a:gd name="T0" fmla="*/ 40 w 40"/>
                <a:gd name="T1" fmla="*/ 61 h 122"/>
                <a:gd name="T2" fmla="*/ 16 w 40"/>
                <a:gd name="T3" fmla="*/ 3 h 122"/>
                <a:gd name="T4" fmla="*/ 16 w 40"/>
                <a:gd name="T5" fmla="*/ 3 h 122"/>
                <a:gd name="T6" fmla="*/ 3 w 40"/>
                <a:gd name="T7" fmla="*/ 3 h 122"/>
                <a:gd name="T8" fmla="*/ 3 w 40"/>
                <a:gd name="T9" fmla="*/ 16 h 122"/>
                <a:gd name="T10" fmla="*/ 22 w 40"/>
                <a:gd name="T11" fmla="*/ 61 h 122"/>
                <a:gd name="T12" fmla="*/ 3 w 40"/>
                <a:gd name="T13" fmla="*/ 107 h 122"/>
                <a:gd name="T14" fmla="*/ 3 w 40"/>
                <a:gd name="T15" fmla="*/ 119 h 122"/>
                <a:gd name="T16" fmla="*/ 10 w 40"/>
                <a:gd name="T17" fmla="*/ 122 h 122"/>
                <a:gd name="T18" fmla="*/ 16 w 40"/>
                <a:gd name="T19" fmla="*/ 119 h 122"/>
                <a:gd name="T20" fmla="*/ 40 w 40"/>
                <a:gd name="T21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22">
                  <a:moveTo>
                    <a:pt x="40" y="61"/>
                  </a:moveTo>
                  <a:cubicBezTo>
                    <a:pt x="40" y="40"/>
                    <a:pt x="32" y="19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3" y="0"/>
                    <a:pt x="7" y="0"/>
                    <a:pt x="3" y="3"/>
                  </a:cubicBezTo>
                  <a:cubicBezTo>
                    <a:pt x="0" y="7"/>
                    <a:pt x="0" y="13"/>
                    <a:pt x="3" y="16"/>
                  </a:cubicBezTo>
                  <a:cubicBezTo>
                    <a:pt x="15" y="28"/>
                    <a:pt x="22" y="44"/>
                    <a:pt x="22" y="61"/>
                  </a:cubicBezTo>
                  <a:cubicBezTo>
                    <a:pt x="22" y="78"/>
                    <a:pt x="15" y="94"/>
                    <a:pt x="3" y="107"/>
                  </a:cubicBezTo>
                  <a:cubicBezTo>
                    <a:pt x="0" y="110"/>
                    <a:pt x="0" y="116"/>
                    <a:pt x="3" y="119"/>
                  </a:cubicBezTo>
                  <a:cubicBezTo>
                    <a:pt x="5" y="121"/>
                    <a:pt x="8" y="122"/>
                    <a:pt x="10" y="122"/>
                  </a:cubicBezTo>
                  <a:cubicBezTo>
                    <a:pt x="12" y="122"/>
                    <a:pt x="14" y="121"/>
                    <a:pt x="16" y="119"/>
                  </a:cubicBezTo>
                  <a:cubicBezTo>
                    <a:pt x="32" y="104"/>
                    <a:pt x="40" y="83"/>
                    <a:pt x="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2937">
              <a:extLst>
                <a:ext uri="{FF2B5EF4-FFF2-40B4-BE49-F238E27FC236}">
                  <a16:creationId xmlns:a16="http://schemas.microsoft.com/office/drawing/2014/main" id="{6D92EE57-9676-9455-20AD-894DD4EF0C2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7338" y="5748338"/>
              <a:ext cx="115888" cy="296863"/>
            </a:xfrm>
            <a:custGeom>
              <a:avLst/>
              <a:gdLst>
                <a:gd name="T0" fmla="*/ 14 w 31"/>
                <a:gd name="T1" fmla="*/ 4 h 79"/>
                <a:gd name="T2" fmla="*/ 15 w 31"/>
                <a:gd name="T3" fmla="*/ 4 h 79"/>
                <a:gd name="T4" fmla="*/ 27 w 31"/>
                <a:gd name="T5" fmla="*/ 4 h 79"/>
                <a:gd name="T6" fmla="*/ 27 w 31"/>
                <a:gd name="T7" fmla="*/ 17 h 79"/>
                <a:gd name="T8" fmla="*/ 27 w 31"/>
                <a:gd name="T9" fmla="*/ 64 h 79"/>
                <a:gd name="T10" fmla="*/ 27 w 31"/>
                <a:gd name="T11" fmla="*/ 77 h 79"/>
                <a:gd name="T12" fmla="*/ 21 w 31"/>
                <a:gd name="T13" fmla="*/ 79 h 79"/>
                <a:gd name="T14" fmla="*/ 15 w 31"/>
                <a:gd name="T15" fmla="*/ 77 h 79"/>
                <a:gd name="T16" fmla="*/ 0 w 31"/>
                <a:gd name="T17" fmla="*/ 40 h 79"/>
                <a:gd name="T18" fmla="*/ 14 w 31"/>
                <a:gd name="T1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79">
                  <a:moveTo>
                    <a:pt x="14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8" y="0"/>
                    <a:pt x="24" y="1"/>
                    <a:pt x="27" y="4"/>
                  </a:cubicBezTo>
                  <a:cubicBezTo>
                    <a:pt x="31" y="8"/>
                    <a:pt x="31" y="13"/>
                    <a:pt x="27" y="17"/>
                  </a:cubicBezTo>
                  <a:cubicBezTo>
                    <a:pt x="15" y="30"/>
                    <a:pt x="15" y="51"/>
                    <a:pt x="27" y="64"/>
                  </a:cubicBezTo>
                  <a:cubicBezTo>
                    <a:pt x="31" y="67"/>
                    <a:pt x="31" y="73"/>
                    <a:pt x="27" y="77"/>
                  </a:cubicBezTo>
                  <a:cubicBezTo>
                    <a:pt x="25" y="78"/>
                    <a:pt x="23" y="79"/>
                    <a:pt x="21" y="79"/>
                  </a:cubicBezTo>
                  <a:cubicBezTo>
                    <a:pt x="18" y="79"/>
                    <a:pt x="16" y="78"/>
                    <a:pt x="15" y="77"/>
                  </a:cubicBezTo>
                  <a:cubicBezTo>
                    <a:pt x="5" y="67"/>
                    <a:pt x="0" y="54"/>
                    <a:pt x="0" y="40"/>
                  </a:cubicBezTo>
                  <a:cubicBezTo>
                    <a:pt x="0" y="27"/>
                    <a:pt x="5" y="1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938">
              <a:extLst>
                <a:ext uri="{FF2B5EF4-FFF2-40B4-BE49-F238E27FC236}">
                  <a16:creationId xmlns:a16="http://schemas.microsoft.com/office/drawing/2014/main" id="{A3A7B92D-87D0-C7F2-48B2-301662EF5C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227638" y="5670550"/>
              <a:ext cx="153988" cy="457200"/>
            </a:xfrm>
            <a:custGeom>
              <a:avLst/>
              <a:gdLst>
                <a:gd name="T0" fmla="*/ 0 w 41"/>
                <a:gd name="T1" fmla="*/ 61 h 122"/>
                <a:gd name="T2" fmla="*/ 24 w 41"/>
                <a:gd name="T3" fmla="*/ 3 h 122"/>
                <a:gd name="T4" fmla="*/ 24 w 41"/>
                <a:gd name="T5" fmla="*/ 3 h 122"/>
                <a:gd name="T6" fmla="*/ 37 w 41"/>
                <a:gd name="T7" fmla="*/ 3 h 122"/>
                <a:gd name="T8" fmla="*/ 37 w 41"/>
                <a:gd name="T9" fmla="*/ 16 h 122"/>
                <a:gd name="T10" fmla="*/ 18 w 41"/>
                <a:gd name="T11" fmla="*/ 61 h 122"/>
                <a:gd name="T12" fmla="*/ 37 w 41"/>
                <a:gd name="T13" fmla="*/ 107 h 122"/>
                <a:gd name="T14" fmla="*/ 37 w 41"/>
                <a:gd name="T15" fmla="*/ 119 h 122"/>
                <a:gd name="T16" fmla="*/ 30 w 41"/>
                <a:gd name="T17" fmla="*/ 122 h 122"/>
                <a:gd name="T18" fmla="*/ 24 w 41"/>
                <a:gd name="T19" fmla="*/ 119 h 122"/>
                <a:gd name="T20" fmla="*/ 0 w 41"/>
                <a:gd name="T21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22">
                  <a:moveTo>
                    <a:pt x="0" y="61"/>
                  </a:moveTo>
                  <a:cubicBezTo>
                    <a:pt x="0" y="40"/>
                    <a:pt x="9" y="19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0"/>
                    <a:pt x="33" y="0"/>
                    <a:pt x="37" y="3"/>
                  </a:cubicBezTo>
                  <a:cubicBezTo>
                    <a:pt x="41" y="7"/>
                    <a:pt x="41" y="13"/>
                    <a:pt x="37" y="16"/>
                  </a:cubicBezTo>
                  <a:cubicBezTo>
                    <a:pt x="25" y="28"/>
                    <a:pt x="18" y="44"/>
                    <a:pt x="18" y="61"/>
                  </a:cubicBezTo>
                  <a:cubicBezTo>
                    <a:pt x="18" y="78"/>
                    <a:pt x="25" y="94"/>
                    <a:pt x="37" y="107"/>
                  </a:cubicBezTo>
                  <a:cubicBezTo>
                    <a:pt x="41" y="110"/>
                    <a:pt x="41" y="116"/>
                    <a:pt x="37" y="119"/>
                  </a:cubicBezTo>
                  <a:cubicBezTo>
                    <a:pt x="35" y="121"/>
                    <a:pt x="33" y="122"/>
                    <a:pt x="30" y="122"/>
                  </a:cubicBezTo>
                  <a:cubicBezTo>
                    <a:pt x="28" y="122"/>
                    <a:pt x="26" y="121"/>
                    <a:pt x="24" y="119"/>
                  </a:cubicBezTo>
                  <a:cubicBezTo>
                    <a:pt x="9" y="104"/>
                    <a:pt x="0" y="83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" name="Gruppieren 41">
            <a:extLst>
              <a:ext uri="{FF2B5EF4-FFF2-40B4-BE49-F238E27FC236}">
                <a16:creationId xmlns:a16="http://schemas.microsoft.com/office/drawing/2014/main" id="{08352416-E2E8-49D2-D097-DC8A335143C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89698" y="3018714"/>
            <a:ext cx="545306" cy="402431"/>
            <a:chOff x="3219450" y="5688013"/>
            <a:chExt cx="727075" cy="536575"/>
          </a:xfrm>
          <a:solidFill>
            <a:schemeClr val="accent2"/>
          </a:solidFill>
        </p:grpSpPr>
        <p:sp>
          <p:nvSpPr>
            <p:cNvPr id="11" name="Freeform 2951">
              <a:extLst>
                <a:ext uri="{FF2B5EF4-FFF2-40B4-BE49-F238E27FC236}">
                  <a16:creationId xmlns:a16="http://schemas.microsoft.com/office/drawing/2014/main" id="{B0F6966D-D13D-9FED-26D5-8056BBAB2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497263" y="6040438"/>
              <a:ext cx="179388" cy="184150"/>
            </a:xfrm>
            <a:custGeom>
              <a:avLst/>
              <a:gdLst>
                <a:gd name="T0" fmla="*/ 40 w 48"/>
                <a:gd name="T1" fmla="*/ 9 h 49"/>
                <a:gd name="T2" fmla="*/ 40 w 48"/>
                <a:gd name="T3" fmla="*/ 40 h 49"/>
                <a:gd name="T4" fmla="*/ 8 w 48"/>
                <a:gd name="T5" fmla="*/ 40 h 49"/>
                <a:gd name="T6" fmla="*/ 8 w 48"/>
                <a:gd name="T7" fmla="*/ 9 h 49"/>
                <a:gd name="T8" fmla="*/ 40 w 48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40" y="9"/>
                  </a:moveTo>
                  <a:cubicBezTo>
                    <a:pt x="48" y="18"/>
                    <a:pt x="48" y="32"/>
                    <a:pt x="40" y="40"/>
                  </a:cubicBezTo>
                  <a:cubicBezTo>
                    <a:pt x="31" y="49"/>
                    <a:pt x="17" y="49"/>
                    <a:pt x="8" y="40"/>
                  </a:cubicBezTo>
                  <a:cubicBezTo>
                    <a:pt x="0" y="32"/>
                    <a:pt x="0" y="18"/>
                    <a:pt x="8" y="9"/>
                  </a:cubicBezTo>
                  <a:cubicBezTo>
                    <a:pt x="17" y="0"/>
                    <a:pt x="31" y="0"/>
                    <a:pt x="4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952">
              <a:extLst>
                <a:ext uri="{FF2B5EF4-FFF2-40B4-BE49-F238E27FC236}">
                  <a16:creationId xmlns:a16="http://schemas.microsoft.com/office/drawing/2014/main" id="{1C93DAD7-C1AE-04DC-3018-D24A2CC1B8AA}"/>
                </a:ext>
              </a:extLst>
            </p:cNvPr>
            <p:cNvSpPr>
              <a:spLocks/>
            </p:cNvSpPr>
            <p:nvPr/>
          </p:nvSpPr>
          <p:spPr bwMode="gray">
            <a:xfrm>
              <a:off x="3349625" y="5872163"/>
              <a:ext cx="469900" cy="187325"/>
            </a:xfrm>
            <a:custGeom>
              <a:avLst/>
              <a:gdLst>
                <a:gd name="T0" fmla="*/ 5 w 125"/>
                <a:gd name="T1" fmla="*/ 23 h 50"/>
                <a:gd name="T2" fmla="*/ 5 w 125"/>
                <a:gd name="T3" fmla="*/ 24 h 50"/>
                <a:gd name="T4" fmla="*/ 5 w 125"/>
                <a:gd name="T5" fmla="*/ 44 h 50"/>
                <a:gd name="T6" fmla="*/ 26 w 125"/>
                <a:gd name="T7" fmla="*/ 44 h 50"/>
                <a:gd name="T8" fmla="*/ 100 w 125"/>
                <a:gd name="T9" fmla="*/ 44 h 50"/>
                <a:gd name="T10" fmla="*/ 120 w 125"/>
                <a:gd name="T11" fmla="*/ 44 h 50"/>
                <a:gd name="T12" fmla="*/ 125 w 125"/>
                <a:gd name="T13" fmla="*/ 33 h 50"/>
                <a:gd name="T14" fmla="*/ 121 w 125"/>
                <a:gd name="T15" fmla="*/ 23 h 50"/>
                <a:gd name="T16" fmla="*/ 63 w 125"/>
                <a:gd name="T17" fmla="*/ 0 h 50"/>
                <a:gd name="T18" fmla="*/ 5 w 125"/>
                <a:gd name="T19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0">
                  <a:moveTo>
                    <a:pt x="5" y="23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0" y="29"/>
                    <a:pt x="0" y="38"/>
                    <a:pt x="5" y="44"/>
                  </a:cubicBezTo>
                  <a:cubicBezTo>
                    <a:pt x="11" y="49"/>
                    <a:pt x="20" y="50"/>
                    <a:pt x="26" y="44"/>
                  </a:cubicBezTo>
                  <a:cubicBezTo>
                    <a:pt x="46" y="24"/>
                    <a:pt x="80" y="24"/>
                    <a:pt x="100" y="44"/>
                  </a:cubicBezTo>
                  <a:cubicBezTo>
                    <a:pt x="106" y="50"/>
                    <a:pt x="115" y="49"/>
                    <a:pt x="120" y="44"/>
                  </a:cubicBezTo>
                  <a:cubicBezTo>
                    <a:pt x="123" y="41"/>
                    <a:pt x="125" y="37"/>
                    <a:pt x="125" y="33"/>
                  </a:cubicBezTo>
                  <a:cubicBezTo>
                    <a:pt x="125" y="30"/>
                    <a:pt x="123" y="26"/>
                    <a:pt x="121" y="23"/>
                  </a:cubicBezTo>
                  <a:cubicBezTo>
                    <a:pt x="105" y="8"/>
                    <a:pt x="85" y="0"/>
                    <a:pt x="63" y="0"/>
                  </a:cubicBezTo>
                  <a:cubicBezTo>
                    <a:pt x="41" y="0"/>
                    <a:pt x="21" y="8"/>
                    <a:pt x="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953">
              <a:extLst>
                <a:ext uri="{FF2B5EF4-FFF2-40B4-BE49-F238E27FC236}">
                  <a16:creationId xmlns:a16="http://schemas.microsoft.com/office/drawing/2014/main" id="{4B16B514-87D6-0EC0-832E-A0C13BA5FB7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9450" y="5688013"/>
              <a:ext cx="727075" cy="239712"/>
            </a:xfrm>
            <a:custGeom>
              <a:avLst/>
              <a:gdLst>
                <a:gd name="T0" fmla="*/ 98 w 194"/>
                <a:gd name="T1" fmla="*/ 0 h 64"/>
                <a:gd name="T2" fmla="*/ 6 w 194"/>
                <a:gd name="T3" fmla="*/ 38 h 64"/>
                <a:gd name="T4" fmla="*/ 6 w 194"/>
                <a:gd name="T5" fmla="*/ 38 h 64"/>
                <a:gd name="T6" fmla="*/ 6 w 194"/>
                <a:gd name="T7" fmla="*/ 58 h 64"/>
                <a:gd name="T8" fmla="*/ 26 w 194"/>
                <a:gd name="T9" fmla="*/ 58 h 64"/>
                <a:gd name="T10" fmla="*/ 98 w 194"/>
                <a:gd name="T11" fmla="*/ 29 h 64"/>
                <a:gd name="T12" fmla="*/ 170 w 194"/>
                <a:gd name="T13" fmla="*/ 58 h 64"/>
                <a:gd name="T14" fmla="*/ 190 w 194"/>
                <a:gd name="T15" fmla="*/ 58 h 64"/>
                <a:gd name="T16" fmla="*/ 194 w 194"/>
                <a:gd name="T17" fmla="*/ 48 h 64"/>
                <a:gd name="T18" fmla="*/ 190 w 194"/>
                <a:gd name="T19" fmla="*/ 38 h 64"/>
                <a:gd name="T20" fmla="*/ 98 w 194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64">
                  <a:moveTo>
                    <a:pt x="98" y="0"/>
                  </a:moveTo>
                  <a:cubicBezTo>
                    <a:pt x="64" y="0"/>
                    <a:pt x="31" y="14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44"/>
                    <a:pt x="0" y="52"/>
                    <a:pt x="6" y="58"/>
                  </a:cubicBezTo>
                  <a:cubicBezTo>
                    <a:pt x="12" y="64"/>
                    <a:pt x="20" y="64"/>
                    <a:pt x="26" y="58"/>
                  </a:cubicBezTo>
                  <a:cubicBezTo>
                    <a:pt x="45" y="39"/>
                    <a:pt x="71" y="29"/>
                    <a:pt x="98" y="29"/>
                  </a:cubicBezTo>
                  <a:cubicBezTo>
                    <a:pt x="124" y="29"/>
                    <a:pt x="150" y="39"/>
                    <a:pt x="170" y="58"/>
                  </a:cubicBezTo>
                  <a:cubicBezTo>
                    <a:pt x="175" y="64"/>
                    <a:pt x="184" y="64"/>
                    <a:pt x="190" y="58"/>
                  </a:cubicBezTo>
                  <a:cubicBezTo>
                    <a:pt x="193" y="55"/>
                    <a:pt x="194" y="52"/>
                    <a:pt x="194" y="48"/>
                  </a:cubicBezTo>
                  <a:cubicBezTo>
                    <a:pt x="194" y="44"/>
                    <a:pt x="193" y="41"/>
                    <a:pt x="190" y="38"/>
                  </a:cubicBezTo>
                  <a:cubicBezTo>
                    <a:pt x="165" y="14"/>
                    <a:pt x="133" y="0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reeform 2958">
            <a:extLst>
              <a:ext uri="{FF2B5EF4-FFF2-40B4-BE49-F238E27FC236}">
                <a16:creationId xmlns:a16="http://schemas.microsoft.com/office/drawing/2014/main" id="{16C5DF4F-9B9C-A9B5-7288-127B86FD29E8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337161" y="1710017"/>
            <a:ext cx="534591" cy="542925"/>
          </a:xfrm>
          <a:custGeom>
            <a:avLst/>
            <a:gdLst>
              <a:gd name="T0" fmla="*/ 145 w 190"/>
              <a:gd name="T1" fmla="*/ 53 h 193"/>
              <a:gd name="T2" fmla="*/ 145 w 190"/>
              <a:gd name="T3" fmla="*/ 51 h 193"/>
              <a:gd name="T4" fmla="*/ 144 w 190"/>
              <a:gd name="T5" fmla="*/ 51 h 193"/>
              <a:gd name="T6" fmla="*/ 112 w 190"/>
              <a:gd name="T7" fmla="*/ 45 h 193"/>
              <a:gd name="T8" fmla="*/ 62 w 190"/>
              <a:gd name="T9" fmla="*/ 65 h 193"/>
              <a:gd name="T10" fmla="*/ 43 w 190"/>
              <a:gd name="T11" fmla="*/ 111 h 193"/>
              <a:gd name="T12" fmla="*/ 76 w 190"/>
              <a:gd name="T13" fmla="*/ 147 h 193"/>
              <a:gd name="T14" fmla="*/ 114 w 190"/>
              <a:gd name="T15" fmla="*/ 128 h 193"/>
              <a:gd name="T16" fmla="*/ 121 w 190"/>
              <a:gd name="T17" fmla="*/ 141 h 193"/>
              <a:gd name="T18" fmla="*/ 138 w 190"/>
              <a:gd name="T19" fmla="*/ 147 h 193"/>
              <a:gd name="T20" fmla="*/ 190 w 190"/>
              <a:gd name="T21" fmla="*/ 81 h 193"/>
              <a:gd name="T22" fmla="*/ 106 w 190"/>
              <a:gd name="T23" fmla="*/ 0 h 193"/>
              <a:gd name="T24" fmla="*/ 29 w 190"/>
              <a:gd name="T25" fmla="*/ 32 h 193"/>
              <a:gd name="T26" fmla="*/ 0 w 190"/>
              <a:gd name="T27" fmla="*/ 106 h 193"/>
              <a:gd name="T28" fmla="*/ 88 w 190"/>
              <a:gd name="T29" fmla="*/ 193 h 193"/>
              <a:gd name="T30" fmla="*/ 140 w 190"/>
              <a:gd name="T31" fmla="*/ 182 h 193"/>
              <a:gd name="T32" fmla="*/ 142 w 190"/>
              <a:gd name="T33" fmla="*/ 181 h 193"/>
              <a:gd name="T34" fmla="*/ 141 w 190"/>
              <a:gd name="T35" fmla="*/ 179 h 193"/>
              <a:gd name="T36" fmla="*/ 136 w 190"/>
              <a:gd name="T37" fmla="*/ 167 h 193"/>
              <a:gd name="T38" fmla="*/ 135 w 190"/>
              <a:gd name="T39" fmla="*/ 165 h 193"/>
              <a:gd name="T40" fmla="*/ 133 w 190"/>
              <a:gd name="T41" fmla="*/ 166 h 193"/>
              <a:gd name="T42" fmla="*/ 91 w 190"/>
              <a:gd name="T43" fmla="*/ 175 h 193"/>
              <a:gd name="T44" fmla="*/ 21 w 190"/>
              <a:gd name="T45" fmla="*/ 105 h 193"/>
              <a:gd name="T46" fmla="*/ 104 w 190"/>
              <a:gd name="T47" fmla="*/ 18 h 193"/>
              <a:gd name="T48" fmla="*/ 169 w 190"/>
              <a:gd name="T49" fmla="*/ 83 h 193"/>
              <a:gd name="T50" fmla="*/ 142 w 190"/>
              <a:gd name="T51" fmla="*/ 129 h 193"/>
              <a:gd name="T52" fmla="*/ 141 w 190"/>
              <a:gd name="T53" fmla="*/ 129 h 193"/>
              <a:gd name="T54" fmla="*/ 136 w 190"/>
              <a:gd name="T55" fmla="*/ 127 h 193"/>
              <a:gd name="T56" fmla="*/ 135 w 190"/>
              <a:gd name="T57" fmla="*/ 102 h 193"/>
              <a:gd name="T58" fmla="*/ 145 w 190"/>
              <a:gd name="T59" fmla="*/ 53 h 193"/>
              <a:gd name="T60" fmla="*/ 83 w 190"/>
              <a:gd name="T61" fmla="*/ 128 h 193"/>
              <a:gd name="T62" fmla="*/ 67 w 190"/>
              <a:gd name="T63" fmla="*/ 110 h 193"/>
              <a:gd name="T64" fmla="*/ 109 w 190"/>
              <a:gd name="T65" fmla="*/ 64 h 193"/>
              <a:gd name="T66" fmla="*/ 120 w 190"/>
              <a:gd name="T67" fmla="*/ 65 h 193"/>
              <a:gd name="T68" fmla="*/ 115 w 190"/>
              <a:gd name="T69" fmla="*/ 93 h 193"/>
              <a:gd name="T70" fmla="*/ 83 w 190"/>
              <a:gd name="T71" fmla="*/ 12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0" h="193">
                <a:moveTo>
                  <a:pt x="145" y="53"/>
                </a:moveTo>
                <a:cubicBezTo>
                  <a:pt x="145" y="51"/>
                  <a:pt x="145" y="51"/>
                  <a:pt x="145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35" y="47"/>
                  <a:pt x="124" y="45"/>
                  <a:pt x="112" y="45"/>
                </a:cubicBezTo>
                <a:cubicBezTo>
                  <a:pt x="93" y="45"/>
                  <a:pt x="75" y="52"/>
                  <a:pt x="62" y="65"/>
                </a:cubicBezTo>
                <a:cubicBezTo>
                  <a:pt x="50" y="77"/>
                  <a:pt x="43" y="94"/>
                  <a:pt x="43" y="111"/>
                </a:cubicBezTo>
                <a:cubicBezTo>
                  <a:pt x="43" y="135"/>
                  <a:pt x="59" y="147"/>
                  <a:pt x="76" y="147"/>
                </a:cubicBezTo>
                <a:cubicBezTo>
                  <a:pt x="92" y="147"/>
                  <a:pt x="104" y="141"/>
                  <a:pt x="114" y="128"/>
                </a:cubicBezTo>
                <a:cubicBezTo>
                  <a:pt x="115" y="133"/>
                  <a:pt x="117" y="137"/>
                  <a:pt x="121" y="141"/>
                </a:cubicBezTo>
                <a:cubicBezTo>
                  <a:pt x="125" y="145"/>
                  <a:pt x="131" y="147"/>
                  <a:pt x="138" y="147"/>
                </a:cubicBezTo>
                <a:cubicBezTo>
                  <a:pt x="164" y="147"/>
                  <a:pt x="190" y="124"/>
                  <a:pt x="190" y="81"/>
                </a:cubicBezTo>
                <a:cubicBezTo>
                  <a:pt x="190" y="33"/>
                  <a:pt x="156" y="0"/>
                  <a:pt x="106" y="0"/>
                </a:cubicBezTo>
                <a:cubicBezTo>
                  <a:pt x="76" y="0"/>
                  <a:pt x="48" y="12"/>
                  <a:pt x="29" y="32"/>
                </a:cubicBezTo>
                <a:cubicBezTo>
                  <a:pt x="10" y="52"/>
                  <a:pt x="0" y="78"/>
                  <a:pt x="0" y="106"/>
                </a:cubicBezTo>
                <a:cubicBezTo>
                  <a:pt x="0" y="157"/>
                  <a:pt x="37" y="193"/>
                  <a:pt x="88" y="193"/>
                </a:cubicBezTo>
                <a:cubicBezTo>
                  <a:pt x="109" y="193"/>
                  <a:pt x="125" y="190"/>
                  <a:pt x="140" y="182"/>
                </a:cubicBezTo>
                <a:cubicBezTo>
                  <a:pt x="142" y="181"/>
                  <a:pt x="142" y="181"/>
                  <a:pt x="142" y="181"/>
                </a:cubicBezTo>
                <a:cubicBezTo>
                  <a:pt x="141" y="179"/>
                  <a:pt x="141" y="179"/>
                  <a:pt x="141" y="179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35" y="165"/>
                  <a:pt x="135" y="165"/>
                  <a:pt x="135" y="165"/>
                </a:cubicBezTo>
                <a:cubicBezTo>
                  <a:pt x="133" y="166"/>
                  <a:pt x="133" y="166"/>
                  <a:pt x="133" y="166"/>
                </a:cubicBezTo>
                <a:cubicBezTo>
                  <a:pt x="122" y="172"/>
                  <a:pt x="107" y="175"/>
                  <a:pt x="91" y="175"/>
                </a:cubicBezTo>
                <a:cubicBezTo>
                  <a:pt x="50" y="175"/>
                  <a:pt x="21" y="147"/>
                  <a:pt x="21" y="105"/>
                </a:cubicBezTo>
                <a:cubicBezTo>
                  <a:pt x="21" y="54"/>
                  <a:pt x="56" y="18"/>
                  <a:pt x="104" y="18"/>
                </a:cubicBezTo>
                <a:cubicBezTo>
                  <a:pt x="144" y="18"/>
                  <a:pt x="169" y="43"/>
                  <a:pt x="169" y="83"/>
                </a:cubicBezTo>
                <a:cubicBezTo>
                  <a:pt x="169" y="111"/>
                  <a:pt x="155" y="129"/>
                  <a:pt x="142" y="129"/>
                </a:cubicBezTo>
                <a:cubicBezTo>
                  <a:pt x="142" y="129"/>
                  <a:pt x="142" y="129"/>
                  <a:pt x="141" y="129"/>
                </a:cubicBezTo>
                <a:cubicBezTo>
                  <a:pt x="139" y="129"/>
                  <a:pt x="138" y="128"/>
                  <a:pt x="136" y="127"/>
                </a:cubicBezTo>
                <a:cubicBezTo>
                  <a:pt x="134" y="124"/>
                  <a:pt x="132" y="118"/>
                  <a:pt x="135" y="102"/>
                </a:cubicBezTo>
                <a:lnTo>
                  <a:pt x="145" y="53"/>
                </a:lnTo>
                <a:close/>
                <a:moveTo>
                  <a:pt x="83" y="128"/>
                </a:moveTo>
                <a:cubicBezTo>
                  <a:pt x="68" y="128"/>
                  <a:pt x="67" y="115"/>
                  <a:pt x="67" y="110"/>
                </a:cubicBezTo>
                <a:cubicBezTo>
                  <a:pt x="67" y="85"/>
                  <a:pt x="86" y="64"/>
                  <a:pt x="109" y="64"/>
                </a:cubicBezTo>
                <a:cubicBezTo>
                  <a:pt x="114" y="64"/>
                  <a:pt x="118" y="65"/>
                  <a:pt x="120" y="65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2" y="110"/>
                  <a:pt x="97" y="128"/>
                  <a:pt x="83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5" name="Gruppieren 52">
            <a:extLst>
              <a:ext uri="{FF2B5EF4-FFF2-40B4-BE49-F238E27FC236}">
                <a16:creationId xmlns:a16="http://schemas.microsoft.com/office/drawing/2014/main" id="{178006A4-8A61-FECD-F62E-FF591CA47FE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78697" y="1710016"/>
            <a:ext cx="540544" cy="542926"/>
            <a:chOff x="9499600" y="5741988"/>
            <a:chExt cx="720725" cy="723901"/>
          </a:xfrm>
          <a:solidFill>
            <a:schemeClr val="accent2"/>
          </a:solidFill>
        </p:grpSpPr>
        <p:sp>
          <p:nvSpPr>
            <p:cNvPr id="16" name="Freeform 2970">
              <a:extLst>
                <a:ext uri="{FF2B5EF4-FFF2-40B4-BE49-F238E27FC236}">
                  <a16:creationId xmlns:a16="http://schemas.microsoft.com/office/drawing/2014/main" id="{4E812819-3C55-C11F-022E-C7532B3D58DA}"/>
                </a:ext>
              </a:extLst>
            </p:cNvPr>
            <p:cNvSpPr>
              <a:spLocks/>
            </p:cNvSpPr>
            <p:nvPr/>
          </p:nvSpPr>
          <p:spPr bwMode="gray">
            <a:xfrm>
              <a:off x="9769475" y="5741988"/>
              <a:ext cx="442913" cy="371475"/>
            </a:xfrm>
            <a:custGeom>
              <a:avLst/>
              <a:gdLst>
                <a:gd name="T0" fmla="*/ 18 w 118"/>
                <a:gd name="T1" fmla="*/ 0 h 99"/>
                <a:gd name="T2" fmla="*/ 30 w 118"/>
                <a:gd name="T3" fmla="*/ 0 h 99"/>
                <a:gd name="T4" fmla="*/ 88 w 118"/>
                <a:gd name="T5" fmla="*/ 0 h 99"/>
                <a:gd name="T6" fmla="*/ 100 w 118"/>
                <a:gd name="T7" fmla="*/ 0 h 99"/>
                <a:gd name="T8" fmla="*/ 118 w 118"/>
                <a:gd name="T9" fmla="*/ 18 h 99"/>
                <a:gd name="T10" fmla="*/ 118 w 118"/>
                <a:gd name="T11" fmla="*/ 38 h 99"/>
                <a:gd name="T12" fmla="*/ 118 w 118"/>
                <a:gd name="T13" fmla="*/ 61 h 99"/>
                <a:gd name="T14" fmla="*/ 100 w 118"/>
                <a:gd name="T15" fmla="*/ 79 h 99"/>
                <a:gd name="T16" fmla="*/ 85 w 118"/>
                <a:gd name="T17" fmla="*/ 79 h 99"/>
                <a:gd name="T18" fmla="*/ 85 w 118"/>
                <a:gd name="T19" fmla="*/ 92 h 99"/>
                <a:gd name="T20" fmla="*/ 80 w 118"/>
                <a:gd name="T21" fmla="*/ 98 h 99"/>
                <a:gd name="T22" fmla="*/ 78 w 118"/>
                <a:gd name="T23" fmla="*/ 99 h 99"/>
                <a:gd name="T24" fmla="*/ 72 w 118"/>
                <a:gd name="T25" fmla="*/ 97 h 99"/>
                <a:gd name="T26" fmla="*/ 53 w 118"/>
                <a:gd name="T27" fmla="*/ 79 h 99"/>
                <a:gd name="T28" fmla="*/ 18 w 118"/>
                <a:gd name="T29" fmla="*/ 79 h 99"/>
                <a:gd name="T30" fmla="*/ 0 w 118"/>
                <a:gd name="T31" fmla="*/ 61 h 99"/>
                <a:gd name="T32" fmla="*/ 0 w 118"/>
                <a:gd name="T33" fmla="*/ 38 h 99"/>
                <a:gd name="T34" fmla="*/ 0 w 118"/>
                <a:gd name="T35" fmla="*/ 18 h 99"/>
                <a:gd name="T36" fmla="*/ 18 w 118"/>
                <a:gd name="T3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99">
                  <a:moveTo>
                    <a:pt x="1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0" y="0"/>
                    <a:pt x="118" y="8"/>
                    <a:pt x="118" y="1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71"/>
                    <a:pt x="110" y="79"/>
                    <a:pt x="100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85" y="94"/>
                    <a:pt x="83" y="97"/>
                    <a:pt x="80" y="98"/>
                  </a:cubicBezTo>
                  <a:cubicBezTo>
                    <a:pt x="79" y="99"/>
                    <a:pt x="78" y="99"/>
                    <a:pt x="78" y="99"/>
                  </a:cubicBezTo>
                  <a:cubicBezTo>
                    <a:pt x="76" y="99"/>
                    <a:pt x="74" y="98"/>
                    <a:pt x="72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1"/>
                    <a:pt x="0" y="6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971">
              <a:extLst>
                <a:ext uri="{FF2B5EF4-FFF2-40B4-BE49-F238E27FC236}">
                  <a16:creationId xmlns:a16="http://schemas.microsoft.com/office/drawing/2014/main" id="{5C5E959A-5EEB-294C-5C17-12C74140E161}"/>
                </a:ext>
              </a:extLst>
            </p:cNvPr>
            <p:cNvSpPr>
              <a:spLocks/>
            </p:cNvSpPr>
            <p:nvPr/>
          </p:nvSpPr>
          <p:spPr bwMode="gray">
            <a:xfrm>
              <a:off x="9499600" y="5959476"/>
              <a:ext cx="720725" cy="506413"/>
            </a:xfrm>
            <a:custGeom>
              <a:avLst/>
              <a:gdLst>
                <a:gd name="T0" fmla="*/ 164 w 192"/>
                <a:gd name="T1" fmla="*/ 37 h 135"/>
                <a:gd name="T2" fmla="*/ 164 w 192"/>
                <a:gd name="T3" fmla="*/ 52 h 135"/>
                <a:gd name="T4" fmla="*/ 159 w 192"/>
                <a:gd name="T5" fmla="*/ 60 h 135"/>
                <a:gd name="T6" fmla="*/ 156 w 192"/>
                <a:gd name="T7" fmla="*/ 61 h 135"/>
                <a:gd name="T8" fmla="*/ 149 w 192"/>
                <a:gd name="T9" fmla="*/ 58 h 135"/>
                <a:gd name="T10" fmla="*/ 126 w 192"/>
                <a:gd name="T11" fmla="*/ 37 h 135"/>
                <a:gd name="T12" fmla="*/ 72 w 192"/>
                <a:gd name="T13" fmla="*/ 37 h 135"/>
                <a:gd name="T14" fmla="*/ 50 w 192"/>
                <a:gd name="T15" fmla="*/ 15 h 135"/>
                <a:gd name="T16" fmla="*/ 50 w 192"/>
                <a:gd name="T17" fmla="*/ 0 h 135"/>
                <a:gd name="T18" fmla="*/ 39 w 192"/>
                <a:gd name="T19" fmla="*/ 0 h 135"/>
                <a:gd name="T20" fmla="*/ 24 w 192"/>
                <a:gd name="T21" fmla="*/ 0 h 135"/>
                <a:gd name="T22" fmla="*/ 0 w 192"/>
                <a:gd name="T23" fmla="*/ 24 h 135"/>
                <a:gd name="T24" fmla="*/ 0 w 192"/>
                <a:gd name="T25" fmla="*/ 51 h 135"/>
                <a:gd name="T26" fmla="*/ 0 w 192"/>
                <a:gd name="T27" fmla="*/ 83 h 135"/>
                <a:gd name="T28" fmla="*/ 24 w 192"/>
                <a:gd name="T29" fmla="*/ 107 h 135"/>
                <a:gd name="T30" fmla="*/ 44 w 192"/>
                <a:gd name="T31" fmla="*/ 107 h 135"/>
                <a:gd name="T32" fmla="*/ 44 w 192"/>
                <a:gd name="T33" fmla="*/ 125 h 135"/>
                <a:gd name="T34" fmla="*/ 50 w 192"/>
                <a:gd name="T35" fmla="*/ 134 h 135"/>
                <a:gd name="T36" fmla="*/ 54 w 192"/>
                <a:gd name="T37" fmla="*/ 135 h 135"/>
                <a:gd name="T38" fmla="*/ 60 w 192"/>
                <a:gd name="T39" fmla="*/ 132 h 135"/>
                <a:gd name="T40" fmla="*/ 86 w 192"/>
                <a:gd name="T41" fmla="*/ 107 h 135"/>
                <a:gd name="T42" fmla="*/ 168 w 192"/>
                <a:gd name="T43" fmla="*/ 107 h 135"/>
                <a:gd name="T44" fmla="*/ 192 w 192"/>
                <a:gd name="T45" fmla="*/ 83 h 135"/>
                <a:gd name="T46" fmla="*/ 192 w 192"/>
                <a:gd name="T47" fmla="*/ 51 h 135"/>
                <a:gd name="T48" fmla="*/ 192 w 192"/>
                <a:gd name="T49" fmla="*/ 34 h 135"/>
                <a:gd name="T50" fmla="*/ 182 w 192"/>
                <a:gd name="T51" fmla="*/ 37 h 135"/>
                <a:gd name="T52" fmla="*/ 164 w 192"/>
                <a:gd name="T53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35">
                  <a:moveTo>
                    <a:pt x="164" y="37"/>
                  </a:moveTo>
                  <a:cubicBezTo>
                    <a:pt x="164" y="52"/>
                    <a:pt x="164" y="52"/>
                    <a:pt x="164" y="52"/>
                  </a:cubicBezTo>
                  <a:cubicBezTo>
                    <a:pt x="164" y="56"/>
                    <a:pt x="162" y="59"/>
                    <a:pt x="159" y="60"/>
                  </a:cubicBezTo>
                  <a:cubicBezTo>
                    <a:pt x="158" y="61"/>
                    <a:pt x="157" y="61"/>
                    <a:pt x="156" y="61"/>
                  </a:cubicBezTo>
                  <a:cubicBezTo>
                    <a:pt x="153" y="61"/>
                    <a:pt x="151" y="60"/>
                    <a:pt x="149" y="58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60" y="37"/>
                    <a:pt x="50" y="27"/>
                    <a:pt x="50" y="1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6"/>
                    <a:pt x="11" y="107"/>
                    <a:pt x="24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4" y="129"/>
                    <a:pt x="46" y="132"/>
                    <a:pt x="50" y="134"/>
                  </a:cubicBezTo>
                  <a:cubicBezTo>
                    <a:pt x="51" y="134"/>
                    <a:pt x="52" y="135"/>
                    <a:pt x="54" y="135"/>
                  </a:cubicBezTo>
                  <a:cubicBezTo>
                    <a:pt x="56" y="135"/>
                    <a:pt x="59" y="134"/>
                    <a:pt x="60" y="13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81" y="107"/>
                    <a:pt x="192" y="96"/>
                    <a:pt x="192" y="83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89" y="36"/>
                    <a:pt x="186" y="37"/>
                    <a:pt x="182" y="37"/>
                  </a:cubicBezTo>
                  <a:lnTo>
                    <a:pt x="16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" name="Freeform 2976">
            <a:extLst>
              <a:ext uri="{FF2B5EF4-FFF2-40B4-BE49-F238E27FC236}">
                <a16:creationId xmlns:a16="http://schemas.microsoft.com/office/drawing/2014/main" id="{4B60B6DA-073B-E9C2-A483-85DD88B02C0B}"/>
              </a:ext>
            </a:extLst>
          </p:cNvPr>
          <p:cNvSpPr>
            <a:spLocks noChangeAspect="1"/>
          </p:cNvSpPr>
          <p:nvPr/>
        </p:nvSpPr>
        <p:spPr bwMode="gray">
          <a:xfrm>
            <a:off x="5821425" y="1748117"/>
            <a:ext cx="544115" cy="466725"/>
          </a:xfrm>
          <a:custGeom>
            <a:avLst/>
            <a:gdLst>
              <a:gd name="T0" fmla="*/ 163 w 193"/>
              <a:gd name="T1" fmla="*/ 0 h 166"/>
              <a:gd name="T2" fmla="*/ 145 w 193"/>
              <a:gd name="T3" fmla="*/ 0 h 166"/>
              <a:gd name="T4" fmla="*/ 49 w 193"/>
              <a:gd name="T5" fmla="*/ 0 h 166"/>
              <a:gd name="T6" fmla="*/ 31 w 193"/>
              <a:gd name="T7" fmla="*/ 0 h 166"/>
              <a:gd name="T8" fmla="*/ 0 w 193"/>
              <a:gd name="T9" fmla="*/ 30 h 166"/>
              <a:gd name="T10" fmla="*/ 0 w 193"/>
              <a:gd name="T11" fmla="*/ 64 h 166"/>
              <a:gd name="T12" fmla="*/ 0 w 193"/>
              <a:gd name="T13" fmla="*/ 102 h 166"/>
              <a:gd name="T14" fmla="*/ 31 w 193"/>
              <a:gd name="T15" fmla="*/ 132 h 166"/>
              <a:gd name="T16" fmla="*/ 55 w 193"/>
              <a:gd name="T17" fmla="*/ 132 h 166"/>
              <a:gd name="T18" fmla="*/ 55 w 193"/>
              <a:gd name="T19" fmla="*/ 154 h 166"/>
              <a:gd name="T20" fmla="*/ 62 w 193"/>
              <a:gd name="T21" fmla="*/ 165 h 166"/>
              <a:gd name="T22" fmla="*/ 67 w 193"/>
              <a:gd name="T23" fmla="*/ 166 h 166"/>
              <a:gd name="T24" fmla="*/ 75 w 193"/>
              <a:gd name="T25" fmla="*/ 163 h 166"/>
              <a:gd name="T26" fmla="*/ 106 w 193"/>
              <a:gd name="T27" fmla="*/ 132 h 166"/>
              <a:gd name="T28" fmla="*/ 163 w 193"/>
              <a:gd name="T29" fmla="*/ 132 h 166"/>
              <a:gd name="T30" fmla="*/ 193 w 193"/>
              <a:gd name="T31" fmla="*/ 102 h 166"/>
              <a:gd name="T32" fmla="*/ 193 w 193"/>
              <a:gd name="T33" fmla="*/ 64 h 166"/>
              <a:gd name="T34" fmla="*/ 193 w 193"/>
              <a:gd name="T35" fmla="*/ 30 h 166"/>
              <a:gd name="T36" fmla="*/ 163 w 193"/>
              <a:gd name="T37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3" h="166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1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8" y="163"/>
                  <a:pt x="62" y="165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70" y="166"/>
                  <a:pt x="73" y="165"/>
                  <a:pt x="75" y="163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9" name="Gruppieren 43907">
            <a:extLst>
              <a:ext uri="{FF2B5EF4-FFF2-40B4-BE49-F238E27FC236}">
                <a16:creationId xmlns:a16="http://schemas.microsoft.com/office/drawing/2014/main" id="{D66D4D64-FBA6-C1E9-9C64-A3FDC4555C09}"/>
              </a:ext>
            </a:extLst>
          </p:cNvPr>
          <p:cNvGrpSpPr/>
          <p:nvPr/>
        </p:nvGrpSpPr>
        <p:grpSpPr bwMode="gray">
          <a:xfrm>
            <a:off x="5823607" y="535304"/>
            <a:ext cx="539751" cy="393701"/>
            <a:chOff x="5946775" y="6148388"/>
            <a:chExt cx="539751" cy="393701"/>
          </a:xfrm>
          <a:solidFill>
            <a:schemeClr val="accent2"/>
          </a:solidFill>
        </p:grpSpPr>
        <p:sp>
          <p:nvSpPr>
            <p:cNvPr id="20" name="Freeform 2994">
              <a:extLst>
                <a:ext uri="{FF2B5EF4-FFF2-40B4-BE49-F238E27FC236}">
                  <a16:creationId xmlns:a16="http://schemas.microsoft.com/office/drawing/2014/main" id="{4C5136E9-B3E7-5735-4996-F20B277318F8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5" y="6148388"/>
              <a:ext cx="539750" cy="244475"/>
            </a:xfrm>
            <a:custGeom>
              <a:avLst/>
              <a:gdLst>
                <a:gd name="T0" fmla="*/ 192 w 192"/>
                <a:gd name="T1" fmla="*/ 27 h 87"/>
                <a:gd name="T2" fmla="*/ 162 w 192"/>
                <a:gd name="T3" fmla="*/ 0 h 87"/>
                <a:gd name="T4" fmla="*/ 29 w 192"/>
                <a:gd name="T5" fmla="*/ 0 h 87"/>
                <a:gd name="T6" fmla="*/ 0 w 192"/>
                <a:gd name="T7" fmla="*/ 27 h 87"/>
                <a:gd name="T8" fmla="*/ 96 w 192"/>
                <a:gd name="T9" fmla="*/ 87 h 87"/>
                <a:gd name="T10" fmla="*/ 192 w 192"/>
                <a:gd name="T11" fmla="*/ 2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7">
                  <a:moveTo>
                    <a:pt x="192" y="27"/>
                  </a:moveTo>
                  <a:cubicBezTo>
                    <a:pt x="191" y="12"/>
                    <a:pt x="178" y="0"/>
                    <a:pt x="16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" y="12"/>
                    <a:pt x="0" y="27"/>
                  </a:cubicBezTo>
                  <a:cubicBezTo>
                    <a:pt x="96" y="87"/>
                    <a:pt x="96" y="87"/>
                    <a:pt x="96" y="87"/>
                  </a:cubicBezTo>
                  <a:lnTo>
                    <a:pt x="19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995">
              <a:extLst>
                <a:ext uri="{FF2B5EF4-FFF2-40B4-BE49-F238E27FC236}">
                  <a16:creationId xmlns:a16="http://schemas.microsoft.com/office/drawing/2014/main" id="{65DD1ED3-B47E-A1B7-552F-A009CD307432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5" y="6257926"/>
              <a:ext cx="131763" cy="247650"/>
            </a:xfrm>
            <a:custGeom>
              <a:avLst/>
              <a:gdLst>
                <a:gd name="T0" fmla="*/ 0 w 47"/>
                <a:gd name="T1" fmla="*/ 0 h 88"/>
                <a:gd name="T2" fmla="*/ 0 w 47"/>
                <a:gd name="T3" fmla="*/ 71 h 88"/>
                <a:gd name="T4" fmla="*/ 5 w 47"/>
                <a:gd name="T5" fmla="*/ 88 h 88"/>
                <a:gd name="T6" fmla="*/ 47 w 47"/>
                <a:gd name="T7" fmla="*/ 30 h 88"/>
                <a:gd name="T8" fmla="*/ 0 w 47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88">
                  <a:moveTo>
                    <a:pt x="0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77"/>
                    <a:pt x="2" y="83"/>
                    <a:pt x="5" y="88"/>
                  </a:cubicBezTo>
                  <a:cubicBezTo>
                    <a:pt x="47" y="30"/>
                    <a:pt x="47" y="30"/>
                    <a:pt x="47" y="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996">
              <a:extLst>
                <a:ext uri="{FF2B5EF4-FFF2-40B4-BE49-F238E27FC236}">
                  <a16:creationId xmlns:a16="http://schemas.microsoft.com/office/drawing/2014/main" id="{28F9B981-1E5E-2E44-BDBA-6C5450E74F2A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5238" y="6254751"/>
              <a:ext cx="141288" cy="254000"/>
            </a:xfrm>
            <a:custGeom>
              <a:avLst/>
              <a:gdLst>
                <a:gd name="T0" fmla="*/ 50 w 50"/>
                <a:gd name="T1" fmla="*/ 0 h 90"/>
                <a:gd name="T2" fmla="*/ 0 w 50"/>
                <a:gd name="T3" fmla="*/ 32 h 90"/>
                <a:gd name="T4" fmla="*/ 44 w 50"/>
                <a:gd name="T5" fmla="*/ 90 h 90"/>
                <a:gd name="T6" fmla="*/ 50 w 50"/>
                <a:gd name="T7" fmla="*/ 72 h 90"/>
                <a:gd name="T8" fmla="*/ 50 w 5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0">
                  <a:moveTo>
                    <a:pt x="5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85"/>
                    <a:pt x="50" y="79"/>
                    <a:pt x="50" y="72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997">
              <a:extLst>
                <a:ext uri="{FF2B5EF4-FFF2-40B4-BE49-F238E27FC236}">
                  <a16:creationId xmlns:a16="http://schemas.microsoft.com/office/drawing/2014/main" id="{C3F78A6A-BE1F-72A8-C603-CF0BE7306C4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0113" y="6356351"/>
              <a:ext cx="469900" cy="185738"/>
            </a:xfrm>
            <a:custGeom>
              <a:avLst/>
              <a:gdLst>
                <a:gd name="T0" fmla="*/ 84 w 167"/>
                <a:gd name="T1" fmla="*/ 25 h 66"/>
                <a:gd name="T2" fmla="*/ 44 w 167"/>
                <a:gd name="T3" fmla="*/ 0 h 66"/>
                <a:gd name="T4" fmla="*/ 0 w 167"/>
                <a:gd name="T5" fmla="*/ 60 h 66"/>
                <a:gd name="T6" fmla="*/ 17 w 167"/>
                <a:gd name="T7" fmla="*/ 66 h 66"/>
                <a:gd name="T8" fmla="*/ 150 w 167"/>
                <a:gd name="T9" fmla="*/ 66 h 66"/>
                <a:gd name="T10" fmla="*/ 167 w 167"/>
                <a:gd name="T11" fmla="*/ 61 h 66"/>
                <a:gd name="T12" fmla="*/ 122 w 167"/>
                <a:gd name="T13" fmla="*/ 1 h 66"/>
                <a:gd name="T14" fmla="*/ 84 w 167"/>
                <a:gd name="T15" fmla="*/ 2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66">
                  <a:moveTo>
                    <a:pt x="84" y="2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4"/>
                    <a:pt x="11" y="66"/>
                    <a:pt x="17" y="66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7" y="66"/>
                    <a:pt x="162" y="64"/>
                    <a:pt x="167" y="61"/>
                  </a:cubicBezTo>
                  <a:cubicBezTo>
                    <a:pt x="122" y="1"/>
                    <a:pt x="122" y="1"/>
                    <a:pt x="122" y="1"/>
                  </a:cubicBezTo>
                  <a:lnTo>
                    <a:pt x="8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" name="Gruppieren 43916">
            <a:extLst>
              <a:ext uri="{FF2B5EF4-FFF2-40B4-BE49-F238E27FC236}">
                <a16:creationId xmlns:a16="http://schemas.microsoft.com/office/drawing/2014/main" id="{5C21BD5F-1090-333C-62B6-B3EF6D46BA1B}"/>
              </a:ext>
            </a:extLst>
          </p:cNvPr>
          <p:cNvGrpSpPr/>
          <p:nvPr/>
        </p:nvGrpSpPr>
        <p:grpSpPr bwMode="gray">
          <a:xfrm>
            <a:off x="809759" y="2962613"/>
            <a:ext cx="576262" cy="573088"/>
            <a:chOff x="4370388" y="5619750"/>
            <a:chExt cx="576262" cy="573088"/>
          </a:xfrm>
          <a:solidFill>
            <a:schemeClr val="accent2"/>
          </a:solidFill>
        </p:grpSpPr>
        <p:sp>
          <p:nvSpPr>
            <p:cNvPr id="25" name="Freeform 3001">
              <a:extLst>
                <a:ext uri="{FF2B5EF4-FFF2-40B4-BE49-F238E27FC236}">
                  <a16:creationId xmlns:a16="http://schemas.microsoft.com/office/drawing/2014/main" id="{3DC5F61F-E674-67E4-9FF6-10E44F2702EE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8175" y="5653088"/>
              <a:ext cx="157163" cy="158750"/>
            </a:xfrm>
            <a:custGeom>
              <a:avLst/>
              <a:gdLst>
                <a:gd name="T0" fmla="*/ 0 w 56"/>
                <a:gd name="T1" fmla="*/ 18 h 56"/>
                <a:gd name="T2" fmla="*/ 37 w 56"/>
                <a:gd name="T3" fmla="*/ 56 h 56"/>
                <a:gd name="T4" fmla="*/ 46 w 56"/>
                <a:gd name="T5" fmla="*/ 47 h 56"/>
                <a:gd name="T6" fmla="*/ 38 w 56"/>
                <a:gd name="T7" fmla="*/ 17 h 56"/>
                <a:gd name="T8" fmla="*/ 10 w 56"/>
                <a:gd name="T9" fmla="*/ 10 h 56"/>
                <a:gd name="T10" fmla="*/ 0 w 56"/>
                <a:gd name="T11" fmla="*/ 1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6">
                  <a:moveTo>
                    <a:pt x="0" y="18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42" y="52"/>
                    <a:pt x="46" y="47"/>
                  </a:cubicBezTo>
                  <a:cubicBezTo>
                    <a:pt x="56" y="35"/>
                    <a:pt x="38" y="17"/>
                    <a:pt x="38" y="17"/>
                  </a:cubicBezTo>
                  <a:cubicBezTo>
                    <a:pt x="38" y="17"/>
                    <a:pt x="24" y="0"/>
                    <a:pt x="10" y="10"/>
                  </a:cubicBezTo>
                  <a:cubicBezTo>
                    <a:pt x="5" y="13"/>
                    <a:pt x="0" y="18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3002">
              <a:extLst>
                <a:ext uri="{FF2B5EF4-FFF2-40B4-BE49-F238E27FC236}">
                  <a16:creationId xmlns:a16="http://schemas.microsoft.com/office/drawing/2014/main" id="{D30FF2AF-16D6-20F4-BE59-24BBD86CD62A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6625" y="5954713"/>
              <a:ext cx="153988" cy="161925"/>
            </a:xfrm>
            <a:custGeom>
              <a:avLst/>
              <a:gdLst>
                <a:gd name="T0" fmla="*/ 37 w 55"/>
                <a:gd name="T1" fmla="*/ 57 h 57"/>
                <a:gd name="T2" fmla="*/ 0 w 55"/>
                <a:gd name="T3" fmla="*/ 19 h 57"/>
                <a:gd name="T4" fmla="*/ 8 w 55"/>
                <a:gd name="T5" fmla="*/ 11 h 57"/>
                <a:gd name="T6" fmla="*/ 38 w 55"/>
                <a:gd name="T7" fmla="*/ 19 h 57"/>
                <a:gd name="T8" fmla="*/ 45 w 55"/>
                <a:gd name="T9" fmla="*/ 48 h 57"/>
                <a:gd name="T10" fmla="*/ 37 w 55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7">
                  <a:moveTo>
                    <a:pt x="37" y="5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5"/>
                    <a:pt x="8" y="11"/>
                  </a:cubicBezTo>
                  <a:cubicBezTo>
                    <a:pt x="21" y="0"/>
                    <a:pt x="38" y="19"/>
                    <a:pt x="38" y="19"/>
                  </a:cubicBezTo>
                  <a:cubicBezTo>
                    <a:pt x="38" y="19"/>
                    <a:pt x="55" y="33"/>
                    <a:pt x="45" y="48"/>
                  </a:cubicBezTo>
                  <a:cubicBezTo>
                    <a:pt x="42" y="52"/>
                    <a:pt x="37" y="57"/>
                    <a:pt x="3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3003">
              <a:extLst>
                <a:ext uri="{FF2B5EF4-FFF2-40B4-BE49-F238E27FC236}">
                  <a16:creationId xmlns:a16="http://schemas.microsoft.com/office/drawing/2014/main" id="{7F270117-5F88-A054-B75C-76E7A2F1B3AC}"/>
                </a:ext>
              </a:extLst>
            </p:cNvPr>
            <p:cNvSpPr>
              <a:spLocks/>
            </p:cNvSpPr>
            <p:nvPr/>
          </p:nvSpPr>
          <p:spPr bwMode="gray">
            <a:xfrm>
              <a:off x="4370388" y="5721350"/>
              <a:ext cx="460375" cy="471488"/>
            </a:xfrm>
            <a:custGeom>
              <a:avLst/>
              <a:gdLst>
                <a:gd name="T0" fmla="*/ 77 w 164"/>
                <a:gd name="T1" fmla="*/ 88 h 167"/>
                <a:gd name="T2" fmla="*/ 102 w 164"/>
                <a:gd name="T3" fmla="*/ 109 h 167"/>
                <a:gd name="T4" fmla="*/ 127 w 164"/>
                <a:gd name="T5" fmla="*/ 109 h 167"/>
                <a:gd name="T6" fmla="*/ 164 w 164"/>
                <a:gd name="T7" fmla="*/ 146 h 167"/>
                <a:gd name="T8" fmla="*/ 107 w 164"/>
                <a:gd name="T9" fmla="*/ 149 h 167"/>
                <a:gd name="T10" fmla="*/ 56 w 164"/>
                <a:gd name="T11" fmla="*/ 109 h 167"/>
                <a:gd name="T12" fmla="*/ 18 w 164"/>
                <a:gd name="T13" fmla="*/ 57 h 167"/>
                <a:gd name="T14" fmla="*/ 21 w 164"/>
                <a:gd name="T15" fmla="*/ 0 h 167"/>
                <a:gd name="T16" fmla="*/ 58 w 164"/>
                <a:gd name="T17" fmla="*/ 38 h 167"/>
                <a:gd name="T18" fmla="*/ 57 w 164"/>
                <a:gd name="T19" fmla="*/ 63 h 167"/>
                <a:gd name="T20" fmla="*/ 77 w 164"/>
                <a:gd name="T21" fmla="*/ 8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167">
                  <a:moveTo>
                    <a:pt x="77" y="88"/>
                  </a:moveTo>
                  <a:cubicBezTo>
                    <a:pt x="82" y="93"/>
                    <a:pt x="89" y="100"/>
                    <a:pt x="102" y="109"/>
                  </a:cubicBezTo>
                  <a:cubicBezTo>
                    <a:pt x="106" y="111"/>
                    <a:pt x="117" y="117"/>
                    <a:pt x="127" y="109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4" y="146"/>
                    <a:pt x="141" y="167"/>
                    <a:pt x="107" y="149"/>
                  </a:cubicBezTo>
                  <a:cubicBezTo>
                    <a:pt x="81" y="134"/>
                    <a:pt x="65" y="118"/>
                    <a:pt x="56" y="109"/>
                  </a:cubicBezTo>
                  <a:cubicBezTo>
                    <a:pt x="47" y="99"/>
                    <a:pt x="31" y="83"/>
                    <a:pt x="18" y="57"/>
                  </a:cubicBezTo>
                  <a:cubicBezTo>
                    <a:pt x="0" y="23"/>
                    <a:pt x="21" y="0"/>
                    <a:pt x="21" y="0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0" y="47"/>
                    <a:pt x="55" y="58"/>
                    <a:pt x="57" y="63"/>
                  </a:cubicBezTo>
                  <a:cubicBezTo>
                    <a:pt x="65" y="75"/>
                    <a:pt x="71" y="82"/>
                    <a:pt x="77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3004">
              <a:extLst>
                <a:ext uri="{FF2B5EF4-FFF2-40B4-BE49-F238E27FC236}">
                  <a16:creationId xmlns:a16="http://schemas.microsoft.com/office/drawing/2014/main" id="{F10BB926-EA9B-1BB3-3B53-7DF86248078C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9313" y="5707063"/>
              <a:ext cx="185738" cy="192088"/>
            </a:xfrm>
            <a:custGeom>
              <a:avLst/>
              <a:gdLst>
                <a:gd name="T0" fmla="*/ 65 w 66"/>
                <a:gd name="T1" fmla="*/ 59 h 68"/>
                <a:gd name="T2" fmla="*/ 65 w 66"/>
                <a:gd name="T3" fmla="*/ 59 h 68"/>
                <a:gd name="T4" fmla="*/ 54 w 66"/>
                <a:gd name="T5" fmla="*/ 67 h 68"/>
                <a:gd name="T6" fmla="*/ 44 w 66"/>
                <a:gd name="T7" fmla="*/ 57 h 68"/>
                <a:gd name="T8" fmla="*/ 10 w 66"/>
                <a:gd name="T9" fmla="*/ 19 h 68"/>
                <a:gd name="T10" fmla="*/ 1 w 66"/>
                <a:gd name="T11" fmla="*/ 9 h 68"/>
                <a:gd name="T12" fmla="*/ 4 w 66"/>
                <a:gd name="T13" fmla="*/ 2 h 68"/>
                <a:gd name="T14" fmla="*/ 12 w 66"/>
                <a:gd name="T15" fmla="*/ 1 h 68"/>
                <a:gd name="T16" fmla="*/ 51 w 66"/>
                <a:gd name="T17" fmla="*/ 20 h 68"/>
                <a:gd name="T18" fmla="*/ 65 w 66"/>
                <a:gd name="T19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8"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4" y="64"/>
                    <a:pt x="60" y="68"/>
                    <a:pt x="54" y="67"/>
                  </a:cubicBezTo>
                  <a:cubicBezTo>
                    <a:pt x="48" y="67"/>
                    <a:pt x="44" y="62"/>
                    <a:pt x="44" y="57"/>
                  </a:cubicBezTo>
                  <a:cubicBezTo>
                    <a:pt x="46" y="38"/>
                    <a:pt x="30" y="21"/>
                    <a:pt x="10" y="19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6" y="1"/>
                    <a:pt x="9" y="0"/>
                    <a:pt x="12" y="1"/>
                  </a:cubicBezTo>
                  <a:cubicBezTo>
                    <a:pt x="27" y="2"/>
                    <a:pt x="41" y="9"/>
                    <a:pt x="51" y="20"/>
                  </a:cubicBezTo>
                  <a:cubicBezTo>
                    <a:pt x="61" y="31"/>
                    <a:pt x="66" y="45"/>
                    <a:pt x="6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3005">
              <a:extLst>
                <a:ext uri="{FF2B5EF4-FFF2-40B4-BE49-F238E27FC236}">
                  <a16:creationId xmlns:a16="http://schemas.microsoft.com/office/drawing/2014/main" id="{AB5D4E89-CE4F-9BB5-C4F7-D423CD5EB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4667250" y="5619750"/>
              <a:ext cx="279400" cy="287338"/>
            </a:xfrm>
            <a:custGeom>
              <a:avLst/>
              <a:gdLst>
                <a:gd name="T0" fmla="*/ 76 w 99"/>
                <a:gd name="T1" fmla="*/ 31 h 102"/>
                <a:gd name="T2" fmla="*/ 97 w 99"/>
                <a:gd name="T3" fmla="*/ 94 h 102"/>
                <a:gd name="T4" fmla="*/ 97 w 99"/>
                <a:gd name="T5" fmla="*/ 94 h 102"/>
                <a:gd name="T6" fmla="*/ 86 w 99"/>
                <a:gd name="T7" fmla="*/ 102 h 102"/>
                <a:gd name="T8" fmla="*/ 76 w 99"/>
                <a:gd name="T9" fmla="*/ 92 h 102"/>
                <a:gd name="T10" fmla="*/ 60 w 99"/>
                <a:gd name="T11" fmla="*/ 43 h 102"/>
                <a:gd name="T12" fmla="*/ 10 w 99"/>
                <a:gd name="T13" fmla="*/ 19 h 102"/>
                <a:gd name="T14" fmla="*/ 1 w 99"/>
                <a:gd name="T15" fmla="*/ 8 h 102"/>
                <a:gd name="T16" fmla="*/ 5 w 99"/>
                <a:gd name="T17" fmla="*/ 2 h 102"/>
                <a:gd name="T18" fmla="*/ 12 w 99"/>
                <a:gd name="T19" fmla="*/ 0 h 102"/>
                <a:gd name="T20" fmla="*/ 76 w 99"/>
                <a:gd name="T21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2">
                  <a:moveTo>
                    <a:pt x="76" y="31"/>
                  </a:moveTo>
                  <a:cubicBezTo>
                    <a:pt x="91" y="48"/>
                    <a:pt x="99" y="71"/>
                    <a:pt x="97" y="94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6" y="99"/>
                    <a:pt x="92" y="102"/>
                    <a:pt x="86" y="102"/>
                  </a:cubicBezTo>
                  <a:cubicBezTo>
                    <a:pt x="80" y="101"/>
                    <a:pt x="76" y="97"/>
                    <a:pt x="76" y="92"/>
                  </a:cubicBezTo>
                  <a:cubicBezTo>
                    <a:pt x="78" y="74"/>
                    <a:pt x="72" y="57"/>
                    <a:pt x="60" y="43"/>
                  </a:cubicBezTo>
                  <a:cubicBezTo>
                    <a:pt x="48" y="30"/>
                    <a:pt x="30" y="21"/>
                    <a:pt x="10" y="19"/>
                  </a:cubicBezTo>
                  <a:cubicBezTo>
                    <a:pt x="4" y="18"/>
                    <a:pt x="0" y="14"/>
                    <a:pt x="1" y="8"/>
                  </a:cubicBezTo>
                  <a:cubicBezTo>
                    <a:pt x="1" y="6"/>
                    <a:pt x="3" y="3"/>
                    <a:pt x="5" y="2"/>
                  </a:cubicBezTo>
                  <a:cubicBezTo>
                    <a:pt x="7" y="0"/>
                    <a:pt x="9" y="0"/>
                    <a:pt x="12" y="0"/>
                  </a:cubicBezTo>
                  <a:cubicBezTo>
                    <a:pt x="37" y="3"/>
                    <a:pt x="60" y="14"/>
                    <a:pt x="7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3024">
            <a:extLst>
              <a:ext uri="{FF2B5EF4-FFF2-40B4-BE49-F238E27FC236}">
                <a16:creationId xmlns:a16="http://schemas.microsoft.com/office/drawing/2014/main" id="{AA6D3933-BADD-1041-9353-3B4E67678946}"/>
              </a:ext>
            </a:extLst>
          </p:cNvPr>
          <p:cNvSpPr>
            <a:spLocks noChangeAspect="1"/>
          </p:cNvSpPr>
          <p:nvPr/>
        </p:nvSpPr>
        <p:spPr bwMode="gray">
          <a:xfrm>
            <a:off x="801262" y="529748"/>
            <a:ext cx="540544" cy="404813"/>
          </a:xfrm>
          <a:custGeom>
            <a:avLst/>
            <a:gdLst>
              <a:gd name="T0" fmla="*/ 192 w 192"/>
              <a:gd name="T1" fmla="*/ 84 h 144"/>
              <a:gd name="T2" fmla="*/ 132 w 192"/>
              <a:gd name="T3" fmla="*/ 24 h 144"/>
              <a:gd name="T4" fmla="*/ 108 w 192"/>
              <a:gd name="T5" fmla="*/ 29 h 144"/>
              <a:gd name="T6" fmla="*/ 78 w 192"/>
              <a:gd name="T7" fmla="*/ 0 h 144"/>
              <a:gd name="T8" fmla="*/ 48 w 192"/>
              <a:gd name="T9" fmla="*/ 30 h 144"/>
              <a:gd name="T10" fmla="*/ 48 w 192"/>
              <a:gd name="T11" fmla="*/ 36 h 144"/>
              <a:gd name="T12" fmla="*/ 0 w 192"/>
              <a:gd name="T13" fmla="*/ 90 h 144"/>
              <a:gd name="T14" fmla="*/ 48 w 192"/>
              <a:gd name="T15" fmla="*/ 144 h 144"/>
              <a:gd name="T16" fmla="*/ 144 w 192"/>
              <a:gd name="T17" fmla="*/ 144 h 144"/>
              <a:gd name="T18" fmla="*/ 192 w 192"/>
              <a:gd name="T19" fmla="*/ 90 h 144"/>
              <a:gd name="T20" fmla="*/ 192 w 192"/>
              <a:gd name="T21" fmla="*/ 87 h 144"/>
              <a:gd name="T22" fmla="*/ 192 w 192"/>
              <a:gd name="T23" fmla="*/ 8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144">
                <a:moveTo>
                  <a:pt x="192" y="84"/>
                </a:moveTo>
                <a:cubicBezTo>
                  <a:pt x="192" y="51"/>
                  <a:pt x="165" y="24"/>
                  <a:pt x="132" y="24"/>
                </a:cubicBezTo>
                <a:cubicBezTo>
                  <a:pt x="124" y="24"/>
                  <a:pt x="115" y="26"/>
                  <a:pt x="108" y="29"/>
                </a:cubicBezTo>
                <a:cubicBezTo>
                  <a:pt x="108" y="13"/>
                  <a:pt x="94" y="0"/>
                  <a:pt x="78" y="0"/>
                </a:cubicBezTo>
                <a:cubicBezTo>
                  <a:pt x="61" y="0"/>
                  <a:pt x="48" y="13"/>
                  <a:pt x="48" y="30"/>
                </a:cubicBezTo>
                <a:cubicBezTo>
                  <a:pt x="48" y="36"/>
                  <a:pt x="48" y="36"/>
                  <a:pt x="48" y="36"/>
                </a:cubicBezTo>
                <a:cubicBezTo>
                  <a:pt x="21" y="36"/>
                  <a:pt x="0" y="60"/>
                  <a:pt x="0" y="90"/>
                </a:cubicBezTo>
                <a:cubicBezTo>
                  <a:pt x="0" y="120"/>
                  <a:pt x="21" y="144"/>
                  <a:pt x="48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71" y="144"/>
                  <a:pt x="192" y="120"/>
                  <a:pt x="192" y="90"/>
                </a:cubicBezTo>
                <a:cubicBezTo>
                  <a:pt x="192" y="89"/>
                  <a:pt x="192" y="88"/>
                  <a:pt x="192" y="87"/>
                </a:cubicBezTo>
                <a:cubicBezTo>
                  <a:pt x="192" y="86"/>
                  <a:pt x="192" y="85"/>
                  <a:pt x="192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3025">
            <a:extLst>
              <a:ext uri="{FF2B5EF4-FFF2-40B4-BE49-F238E27FC236}">
                <a16:creationId xmlns:a16="http://schemas.microsoft.com/office/drawing/2014/main" id="{AA525BA3-7157-1FC1-CD8B-D18DA47835D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311046" y="529748"/>
            <a:ext cx="542925" cy="404813"/>
          </a:xfrm>
          <a:custGeom>
            <a:avLst/>
            <a:gdLst>
              <a:gd name="T0" fmla="*/ 193 w 193"/>
              <a:gd name="T1" fmla="*/ 87 h 144"/>
              <a:gd name="T2" fmla="*/ 193 w 193"/>
              <a:gd name="T3" fmla="*/ 90 h 144"/>
              <a:gd name="T4" fmla="*/ 145 w 193"/>
              <a:gd name="T5" fmla="*/ 144 h 144"/>
              <a:gd name="T6" fmla="*/ 48 w 193"/>
              <a:gd name="T7" fmla="*/ 144 h 144"/>
              <a:gd name="T8" fmla="*/ 0 w 193"/>
              <a:gd name="T9" fmla="*/ 90 h 144"/>
              <a:gd name="T10" fmla="*/ 48 w 193"/>
              <a:gd name="T11" fmla="*/ 36 h 144"/>
              <a:gd name="T12" fmla="*/ 48 w 193"/>
              <a:gd name="T13" fmla="*/ 30 h 144"/>
              <a:gd name="T14" fmla="*/ 78 w 193"/>
              <a:gd name="T15" fmla="*/ 0 h 144"/>
              <a:gd name="T16" fmla="*/ 109 w 193"/>
              <a:gd name="T17" fmla="*/ 29 h 144"/>
              <a:gd name="T18" fmla="*/ 133 w 193"/>
              <a:gd name="T19" fmla="*/ 24 h 144"/>
              <a:gd name="T20" fmla="*/ 193 w 193"/>
              <a:gd name="T21" fmla="*/ 84 h 144"/>
              <a:gd name="T22" fmla="*/ 193 w 193"/>
              <a:gd name="T23" fmla="*/ 87 h 144"/>
              <a:gd name="T24" fmla="*/ 94 w 193"/>
              <a:gd name="T25" fmla="*/ 119 h 144"/>
              <a:gd name="T26" fmla="*/ 99 w 193"/>
              <a:gd name="T27" fmla="*/ 119 h 144"/>
              <a:gd name="T28" fmla="*/ 128 w 193"/>
              <a:gd name="T29" fmla="*/ 91 h 144"/>
              <a:gd name="T30" fmla="*/ 125 w 193"/>
              <a:gd name="T31" fmla="*/ 84 h 144"/>
              <a:gd name="T32" fmla="*/ 113 w 193"/>
              <a:gd name="T33" fmla="*/ 84 h 144"/>
              <a:gd name="T34" fmla="*/ 113 w 193"/>
              <a:gd name="T35" fmla="*/ 58 h 144"/>
              <a:gd name="T36" fmla="*/ 103 w 193"/>
              <a:gd name="T37" fmla="*/ 48 h 144"/>
              <a:gd name="T38" fmla="*/ 90 w 193"/>
              <a:gd name="T39" fmla="*/ 48 h 144"/>
              <a:gd name="T40" fmla="*/ 80 w 193"/>
              <a:gd name="T41" fmla="*/ 58 h 144"/>
              <a:gd name="T42" fmla="*/ 80 w 193"/>
              <a:gd name="T43" fmla="*/ 84 h 144"/>
              <a:gd name="T44" fmla="*/ 68 w 193"/>
              <a:gd name="T45" fmla="*/ 84 h 144"/>
              <a:gd name="T46" fmla="*/ 65 w 193"/>
              <a:gd name="T47" fmla="*/ 91 h 144"/>
              <a:gd name="T48" fmla="*/ 94 w 193"/>
              <a:gd name="T49" fmla="*/ 119 h 144"/>
              <a:gd name="T50" fmla="*/ 94 w 193"/>
              <a:gd name="T51" fmla="*/ 11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" h="144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9" y="29"/>
                </a:cubicBezTo>
                <a:cubicBezTo>
                  <a:pt x="116" y="26"/>
                  <a:pt x="124" y="24"/>
                  <a:pt x="133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4" y="119"/>
                </a:moveTo>
                <a:cubicBezTo>
                  <a:pt x="95" y="121"/>
                  <a:pt x="98" y="121"/>
                  <a:pt x="99" y="119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30" y="88"/>
                  <a:pt x="129" y="84"/>
                  <a:pt x="125" y="84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2"/>
                  <a:pt x="108" y="48"/>
                  <a:pt x="103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85" y="48"/>
                  <a:pt x="80" y="52"/>
                  <a:pt x="80" y="58"/>
                </a:cubicBezTo>
                <a:cubicBezTo>
                  <a:pt x="80" y="84"/>
                  <a:pt x="80" y="84"/>
                  <a:pt x="80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65" y="84"/>
                  <a:pt x="63" y="88"/>
                  <a:pt x="65" y="91"/>
                </a:cubicBezTo>
                <a:cubicBezTo>
                  <a:pt x="94" y="119"/>
                  <a:pt x="94" y="119"/>
                  <a:pt x="94" y="119"/>
                </a:cubicBezTo>
                <a:cubicBezTo>
                  <a:pt x="95" y="121"/>
                  <a:pt x="94" y="119"/>
                  <a:pt x="94" y="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3032">
            <a:extLst>
              <a:ext uri="{FF2B5EF4-FFF2-40B4-BE49-F238E27FC236}">
                <a16:creationId xmlns:a16="http://schemas.microsoft.com/office/drawing/2014/main" id="{2329A940-DA33-EF27-0162-B77FEB412DC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55559" y="529748"/>
            <a:ext cx="542925" cy="404813"/>
          </a:xfrm>
          <a:custGeom>
            <a:avLst/>
            <a:gdLst>
              <a:gd name="T0" fmla="*/ 193 w 193"/>
              <a:gd name="T1" fmla="*/ 87 h 144"/>
              <a:gd name="T2" fmla="*/ 193 w 193"/>
              <a:gd name="T3" fmla="*/ 90 h 144"/>
              <a:gd name="T4" fmla="*/ 144 w 193"/>
              <a:gd name="T5" fmla="*/ 144 h 144"/>
              <a:gd name="T6" fmla="*/ 48 w 193"/>
              <a:gd name="T7" fmla="*/ 144 h 144"/>
              <a:gd name="T8" fmla="*/ 0 w 193"/>
              <a:gd name="T9" fmla="*/ 90 h 144"/>
              <a:gd name="T10" fmla="*/ 48 w 193"/>
              <a:gd name="T11" fmla="*/ 36 h 144"/>
              <a:gd name="T12" fmla="*/ 48 w 193"/>
              <a:gd name="T13" fmla="*/ 30 h 144"/>
              <a:gd name="T14" fmla="*/ 78 w 193"/>
              <a:gd name="T15" fmla="*/ 0 h 144"/>
              <a:gd name="T16" fmla="*/ 108 w 193"/>
              <a:gd name="T17" fmla="*/ 29 h 144"/>
              <a:gd name="T18" fmla="*/ 132 w 193"/>
              <a:gd name="T19" fmla="*/ 24 h 144"/>
              <a:gd name="T20" fmla="*/ 193 w 193"/>
              <a:gd name="T21" fmla="*/ 84 h 144"/>
              <a:gd name="T22" fmla="*/ 193 w 193"/>
              <a:gd name="T23" fmla="*/ 87 h 144"/>
              <a:gd name="T24" fmla="*/ 93 w 193"/>
              <a:gd name="T25" fmla="*/ 49 h 144"/>
              <a:gd name="T26" fmla="*/ 65 w 193"/>
              <a:gd name="T27" fmla="*/ 77 h 144"/>
              <a:gd name="T28" fmla="*/ 68 w 193"/>
              <a:gd name="T29" fmla="*/ 84 h 144"/>
              <a:gd name="T30" fmla="*/ 80 w 193"/>
              <a:gd name="T31" fmla="*/ 84 h 144"/>
              <a:gd name="T32" fmla="*/ 80 w 193"/>
              <a:gd name="T33" fmla="*/ 110 h 144"/>
              <a:gd name="T34" fmla="*/ 90 w 193"/>
              <a:gd name="T35" fmla="*/ 120 h 144"/>
              <a:gd name="T36" fmla="*/ 102 w 193"/>
              <a:gd name="T37" fmla="*/ 120 h 144"/>
              <a:gd name="T38" fmla="*/ 113 w 193"/>
              <a:gd name="T39" fmla="*/ 110 h 144"/>
              <a:gd name="T40" fmla="*/ 113 w 193"/>
              <a:gd name="T41" fmla="*/ 84 h 144"/>
              <a:gd name="T42" fmla="*/ 125 w 193"/>
              <a:gd name="T43" fmla="*/ 84 h 144"/>
              <a:gd name="T44" fmla="*/ 128 w 193"/>
              <a:gd name="T45" fmla="*/ 77 h 144"/>
              <a:gd name="T46" fmla="*/ 99 w 193"/>
              <a:gd name="T47" fmla="*/ 49 h 144"/>
              <a:gd name="T48" fmla="*/ 93 w 193"/>
              <a:gd name="T49" fmla="*/ 49 h 144"/>
              <a:gd name="T50" fmla="*/ 93 w 193"/>
              <a:gd name="T51" fmla="*/ 4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" h="144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8" y="29"/>
                </a:cubicBezTo>
                <a:cubicBezTo>
                  <a:pt x="116" y="26"/>
                  <a:pt x="124" y="24"/>
                  <a:pt x="132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3" y="49"/>
                </a:moveTo>
                <a:cubicBezTo>
                  <a:pt x="65" y="77"/>
                  <a:pt x="65" y="77"/>
                  <a:pt x="65" y="77"/>
                </a:cubicBezTo>
                <a:cubicBezTo>
                  <a:pt x="62" y="80"/>
                  <a:pt x="64" y="84"/>
                  <a:pt x="68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80" y="116"/>
                  <a:pt x="85" y="120"/>
                  <a:pt x="90" y="120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20"/>
                  <a:pt x="113" y="116"/>
                  <a:pt x="113" y="110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4"/>
                  <a:pt x="130" y="80"/>
                  <a:pt x="128" y="77"/>
                </a:cubicBezTo>
                <a:cubicBezTo>
                  <a:pt x="99" y="49"/>
                  <a:pt x="99" y="49"/>
                  <a:pt x="99" y="49"/>
                </a:cubicBezTo>
                <a:cubicBezTo>
                  <a:pt x="98" y="47"/>
                  <a:pt x="95" y="47"/>
                  <a:pt x="93" y="49"/>
                </a:cubicBezTo>
                <a:cubicBezTo>
                  <a:pt x="93" y="49"/>
                  <a:pt x="95" y="47"/>
                  <a:pt x="93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3" name="Gruppieren 43939">
            <a:extLst>
              <a:ext uri="{FF2B5EF4-FFF2-40B4-BE49-F238E27FC236}">
                <a16:creationId xmlns:a16="http://schemas.microsoft.com/office/drawing/2014/main" id="{DE1D7817-674E-7ED1-D1B8-465F0206FC1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30612" y="458906"/>
            <a:ext cx="547688" cy="546497"/>
            <a:chOff x="11463338" y="6178551"/>
            <a:chExt cx="730250" cy="728663"/>
          </a:xfrm>
          <a:solidFill>
            <a:schemeClr val="accent2"/>
          </a:solidFill>
        </p:grpSpPr>
        <p:sp>
          <p:nvSpPr>
            <p:cNvPr id="34" name="Freeform 3038">
              <a:extLst>
                <a:ext uri="{FF2B5EF4-FFF2-40B4-BE49-F238E27FC236}">
                  <a16:creationId xmlns:a16="http://schemas.microsoft.com/office/drawing/2014/main" id="{7BAB7008-666B-83DA-219A-89EE59C909F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66513" y="6594476"/>
              <a:ext cx="723900" cy="312738"/>
            </a:xfrm>
            <a:custGeom>
              <a:avLst/>
              <a:gdLst>
                <a:gd name="T0" fmla="*/ 96 w 193"/>
                <a:gd name="T1" fmla="*/ 59 h 83"/>
                <a:gd name="T2" fmla="*/ 93 w 193"/>
                <a:gd name="T3" fmla="*/ 58 h 83"/>
                <a:gd name="T4" fmla="*/ 0 w 193"/>
                <a:gd name="T5" fmla="*/ 0 h 83"/>
                <a:gd name="T6" fmla="*/ 0 w 193"/>
                <a:gd name="T7" fmla="*/ 52 h 83"/>
                <a:gd name="T8" fmla="*/ 32 w 193"/>
                <a:gd name="T9" fmla="*/ 83 h 83"/>
                <a:gd name="T10" fmla="*/ 161 w 193"/>
                <a:gd name="T11" fmla="*/ 83 h 83"/>
                <a:gd name="T12" fmla="*/ 193 w 193"/>
                <a:gd name="T13" fmla="*/ 52 h 83"/>
                <a:gd name="T14" fmla="*/ 193 w 193"/>
                <a:gd name="T15" fmla="*/ 0 h 83"/>
                <a:gd name="T16" fmla="*/ 100 w 193"/>
                <a:gd name="T17" fmla="*/ 58 h 83"/>
                <a:gd name="T18" fmla="*/ 96 w 193"/>
                <a:gd name="T19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83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2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9" y="83"/>
                    <a:pt x="193" y="69"/>
                    <a:pt x="193" y="5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99" y="59"/>
                    <a:pt x="98" y="59"/>
                    <a:pt x="9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039">
              <a:extLst>
                <a:ext uri="{FF2B5EF4-FFF2-40B4-BE49-F238E27FC236}">
                  <a16:creationId xmlns:a16="http://schemas.microsoft.com/office/drawing/2014/main" id="{AE42E526-84B5-237B-5FAB-93F635A379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1463338" y="6178551"/>
              <a:ext cx="730250" cy="536575"/>
            </a:xfrm>
            <a:custGeom>
              <a:avLst/>
              <a:gdLst>
                <a:gd name="T0" fmla="*/ 94 w 195"/>
                <a:gd name="T1" fmla="*/ 142 h 143"/>
                <a:gd name="T2" fmla="*/ 1 w 195"/>
                <a:gd name="T3" fmla="*/ 84 h 143"/>
                <a:gd name="T4" fmla="*/ 9 w 195"/>
                <a:gd name="T5" fmla="*/ 62 h 143"/>
                <a:gd name="T6" fmla="*/ 79 w 195"/>
                <a:gd name="T7" fmla="*/ 10 h 143"/>
                <a:gd name="T8" fmla="*/ 116 w 195"/>
                <a:gd name="T9" fmla="*/ 10 h 143"/>
                <a:gd name="T10" fmla="*/ 186 w 195"/>
                <a:gd name="T11" fmla="*/ 62 h 143"/>
                <a:gd name="T12" fmla="*/ 194 w 195"/>
                <a:gd name="T13" fmla="*/ 84 h 143"/>
                <a:gd name="T14" fmla="*/ 101 w 195"/>
                <a:gd name="T15" fmla="*/ 142 h 143"/>
                <a:gd name="T16" fmla="*/ 97 w 195"/>
                <a:gd name="T17" fmla="*/ 143 h 143"/>
                <a:gd name="T18" fmla="*/ 94 w 195"/>
                <a:gd name="T19" fmla="*/ 142 h 143"/>
                <a:gd name="T20" fmla="*/ 94 w 195"/>
                <a:gd name="T21" fmla="*/ 113 h 143"/>
                <a:gd name="T22" fmla="*/ 101 w 195"/>
                <a:gd name="T23" fmla="*/ 113 h 143"/>
                <a:gd name="T24" fmla="*/ 134 w 195"/>
                <a:gd name="T25" fmla="*/ 80 h 143"/>
                <a:gd name="T26" fmla="*/ 131 w 195"/>
                <a:gd name="T27" fmla="*/ 72 h 143"/>
                <a:gd name="T28" fmla="*/ 117 w 195"/>
                <a:gd name="T29" fmla="*/ 72 h 143"/>
                <a:gd name="T30" fmla="*/ 117 w 195"/>
                <a:gd name="T31" fmla="*/ 43 h 143"/>
                <a:gd name="T32" fmla="*/ 105 w 195"/>
                <a:gd name="T33" fmla="*/ 31 h 143"/>
                <a:gd name="T34" fmla="*/ 90 w 195"/>
                <a:gd name="T35" fmla="*/ 31 h 143"/>
                <a:gd name="T36" fmla="*/ 78 w 195"/>
                <a:gd name="T37" fmla="*/ 43 h 143"/>
                <a:gd name="T38" fmla="*/ 78 w 195"/>
                <a:gd name="T39" fmla="*/ 72 h 143"/>
                <a:gd name="T40" fmla="*/ 64 w 195"/>
                <a:gd name="T41" fmla="*/ 72 h 143"/>
                <a:gd name="T42" fmla="*/ 61 w 195"/>
                <a:gd name="T43" fmla="*/ 80 h 143"/>
                <a:gd name="T44" fmla="*/ 94 w 195"/>
                <a:gd name="T45" fmla="*/ 113 h 143"/>
                <a:gd name="T46" fmla="*/ 94 w 195"/>
                <a:gd name="T47" fmla="*/ 11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143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3" y="68"/>
                    <a:pt x="9" y="6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9" y="0"/>
                    <a:pt x="106" y="0"/>
                    <a:pt x="116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5" y="76"/>
                    <a:pt x="194" y="84"/>
                  </a:cubicBezTo>
                  <a:cubicBezTo>
                    <a:pt x="101" y="142"/>
                    <a:pt x="101" y="142"/>
                    <a:pt x="101" y="142"/>
                  </a:cubicBezTo>
                  <a:cubicBezTo>
                    <a:pt x="100" y="142"/>
                    <a:pt x="99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4" y="113"/>
                  </a:moveTo>
                  <a:cubicBezTo>
                    <a:pt x="96" y="115"/>
                    <a:pt x="99" y="115"/>
                    <a:pt x="101" y="113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7" y="77"/>
                    <a:pt x="135" y="72"/>
                    <a:pt x="131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36"/>
                    <a:pt x="111" y="31"/>
                    <a:pt x="105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4" y="31"/>
                    <a:pt x="78" y="36"/>
                    <a:pt x="78" y="4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0" y="72"/>
                    <a:pt x="58" y="77"/>
                    <a:pt x="61" y="80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6" y="115"/>
                    <a:pt x="94" y="113"/>
                    <a:pt x="94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uppieren 43938">
            <a:extLst>
              <a:ext uri="{FF2B5EF4-FFF2-40B4-BE49-F238E27FC236}">
                <a16:creationId xmlns:a16="http://schemas.microsoft.com/office/drawing/2014/main" id="{018C0585-2FBA-503C-2910-8660FB0E815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76316" y="458906"/>
            <a:ext cx="545306" cy="546497"/>
            <a:chOff x="8812213" y="6178551"/>
            <a:chExt cx="727075" cy="728663"/>
          </a:xfrm>
          <a:solidFill>
            <a:schemeClr val="accent2"/>
          </a:solidFill>
        </p:grpSpPr>
        <p:sp>
          <p:nvSpPr>
            <p:cNvPr id="37" name="Freeform 3040">
              <a:extLst>
                <a:ext uri="{FF2B5EF4-FFF2-40B4-BE49-F238E27FC236}">
                  <a16:creationId xmlns:a16="http://schemas.microsoft.com/office/drawing/2014/main" id="{DE87F4C9-4AB5-0646-6BF0-42E7027B3B42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5388" y="6594476"/>
              <a:ext cx="720725" cy="312738"/>
            </a:xfrm>
            <a:custGeom>
              <a:avLst/>
              <a:gdLst>
                <a:gd name="T0" fmla="*/ 96 w 192"/>
                <a:gd name="T1" fmla="*/ 59 h 83"/>
                <a:gd name="T2" fmla="*/ 93 w 192"/>
                <a:gd name="T3" fmla="*/ 58 h 83"/>
                <a:gd name="T4" fmla="*/ 0 w 192"/>
                <a:gd name="T5" fmla="*/ 0 h 83"/>
                <a:gd name="T6" fmla="*/ 0 w 192"/>
                <a:gd name="T7" fmla="*/ 52 h 83"/>
                <a:gd name="T8" fmla="*/ 31 w 192"/>
                <a:gd name="T9" fmla="*/ 83 h 83"/>
                <a:gd name="T10" fmla="*/ 161 w 192"/>
                <a:gd name="T11" fmla="*/ 83 h 83"/>
                <a:gd name="T12" fmla="*/ 192 w 192"/>
                <a:gd name="T13" fmla="*/ 52 h 83"/>
                <a:gd name="T14" fmla="*/ 192 w 192"/>
                <a:gd name="T15" fmla="*/ 0 h 83"/>
                <a:gd name="T16" fmla="*/ 99 w 192"/>
                <a:gd name="T17" fmla="*/ 58 h 83"/>
                <a:gd name="T18" fmla="*/ 96 w 192"/>
                <a:gd name="T19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83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8" y="83"/>
                    <a:pt x="192" y="69"/>
                    <a:pt x="192" y="5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9"/>
                    <a:pt x="97" y="59"/>
                    <a:pt x="9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41">
              <a:extLst>
                <a:ext uri="{FF2B5EF4-FFF2-40B4-BE49-F238E27FC236}">
                  <a16:creationId xmlns:a16="http://schemas.microsoft.com/office/drawing/2014/main" id="{4B7583A2-6DA5-A633-3475-EEB97FBEC4D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812213" y="6178551"/>
              <a:ext cx="727075" cy="536575"/>
            </a:xfrm>
            <a:custGeom>
              <a:avLst/>
              <a:gdLst>
                <a:gd name="T0" fmla="*/ 94 w 194"/>
                <a:gd name="T1" fmla="*/ 142 h 143"/>
                <a:gd name="T2" fmla="*/ 1 w 194"/>
                <a:gd name="T3" fmla="*/ 84 h 143"/>
                <a:gd name="T4" fmla="*/ 8 w 194"/>
                <a:gd name="T5" fmla="*/ 62 h 143"/>
                <a:gd name="T6" fmla="*/ 78 w 194"/>
                <a:gd name="T7" fmla="*/ 10 h 143"/>
                <a:gd name="T8" fmla="*/ 115 w 194"/>
                <a:gd name="T9" fmla="*/ 10 h 143"/>
                <a:gd name="T10" fmla="*/ 186 w 194"/>
                <a:gd name="T11" fmla="*/ 62 h 143"/>
                <a:gd name="T12" fmla="*/ 193 w 194"/>
                <a:gd name="T13" fmla="*/ 84 h 143"/>
                <a:gd name="T14" fmla="*/ 100 w 194"/>
                <a:gd name="T15" fmla="*/ 142 h 143"/>
                <a:gd name="T16" fmla="*/ 97 w 194"/>
                <a:gd name="T17" fmla="*/ 143 h 143"/>
                <a:gd name="T18" fmla="*/ 94 w 194"/>
                <a:gd name="T19" fmla="*/ 142 h 143"/>
                <a:gd name="T20" fmla="*/ 93 w 194"/>
                <a:gd name="T21" fmla="*/ 32 h 143"/>
                <a:gd name="T22" fmla="*/ 60 w 194"/>
                <a:gd name="T23" fmla="*/ 65 h 143"/>
                <a:gd name="T24" fmla="*/ 63 w 194"/>
                <a:gd name="T25" fmla="*/ 74 h 143"/>
                <a:gd name="T26" fmla="*/ 78 w 194"/>
                <a:gd name="T27" fmla="*/ 74 h 143"/>
                <a:gd name="T28" fmla="*/ 78 w 194"/>
                <a:gd name="T29" fmla="*/ 103 h 143"/>
                <a:gd name="T30" fmla="*/ 90 w 194"/>
                <a:gd name="T31" fmla="*/ 115 h 143"/>
                <a:gd name="T32" fmla="*/ 104 w 194"/>
                <a:gd name="T33" fmla="*/ 115 h 143"/>
                <a:gd name="T34" fmla="*/ 116 w 194"/>
                <a:gd name="T35" fmla="*/ 103 h 143"/>
                <a:gd name="T36" fmla="*/ 116 w 194"/>
                <a:gd name="T37" fmla="*/ 74 h 143"/>
                <a:gd name="T38" fmla="*/ 130 w 194"/>
                <a:gd name="T39" fmla="*/ 74 h 143"/>
                <a:gd name="T40" fmla="*/ 134 w 194"/>
                <a:gd name="T41" fmla="*/ 65 h 143"/>
                <a:gd name="T42" fmla="*/ 100 w 194"/>
                <a:gd name="T43" fmla="*/ 32 h 143"/>
                <a:gd name="T44" fmla="*/ 93 w 194"/>
                <a:gd name="T45" fmla="*/ 32 h 143"/>
                <a:gd name="T46" fmla="*/ 93 w 194"/>
                <a:gd name="T47" fmla="*/ 3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4" h="143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2" y="68"/>
                    <a:pt x="8" y="6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89" y="0"/>
                    <a:pt x="105" y="0"/>
                    <a:pt x="115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4" y="76"/>
                    <a:pt x="193" y="84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9" y="142"/>
                    <a:pt x="98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3" y="32"/>
                  </a:moveTo>
                  <a:cubicBezTo>
                    <a:pt x="60" y="65"/>
                    <a:pt x="60" y="65"/>
                    <a:pt x="60" y="65"/>
                  </a:cubicBezTo>
                  <a:cubicBezTo>
                    <a:pt x="57" y="68"/>
                    <a:pt x="59" y="74"/>
                    <a:pt x="63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10"/>
                    <a:pt x="83" y="115"/>
                    <a:pt x="90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11" y="115"/>
                    <a:pt x="116" y="110"/>
                    <a:pt x="116" y="103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5" y="74"/>
                    <a:pt x="137" y="68"/>
                    <a:pt x="134" y="65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8" y="30"/>
                    <a:pt x="95" y="30"/>
                    <a:pt x="93" y="32"/>
                  </a:cubicBezTo>
                  <a:cubicBezTo>
                    <a:pt x="93" y="32"/>
                    <a:pt x="95" y="30"/>
                    <a:pt x="9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9" name="Freeform 3045">
            <a:extLst>
              <a:ext uri="{FF2B5EF4-FFF2-40B4-BE49-F238E27FC236}">
                <a16:creationId xmlns:a16="http://schemas.microsoft.com/office/drawing/2014/main" id="{EFC0A161-5B3B-F6BE-FFC5-3E4245986F9C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566533" y="1748117"/>
            <a:ext cx="542925" cy="466725"/>
          </a:xfrm>
          <a:custGeom>
            <a:avLst/>
            <a:gdLst>
              <a:gd name="T0" fmla="*/ 163 w 193"/>
              <a:gd name="T1" fmla="*/ 0 h 166"/>
              <a:gd name="T2" fmla="*/ 145 w 193"/>
              <a:gd name="T3" fmla="*/ 0 h 166"/>
              <a:gd name="T4" fmla="*/ 49 w 193"/>
              <a:gd name="T5" fmla="*/ 0 h 166"/>
              <a:gd name="T6" fmla="*/ 30 w 193"/>
              <a:gd name="T7" fmla="*/ 0 h 166"/>
              <a:gd name="T8" fmla="*/ 0 w 193"/>
              <a:gd name="T9" fmla="*/ 30 h 166"/>
              <a:gd name="T10" fmla="*/ 0 w 193"/>
              <a:gd name="T11" fmla="*/ 64 h 166"/>
              <a:gd name="T12" fmla="*/ 0 w 193"/>
              <a:gd name="T13" fmla="*/ 102 h 166"/>
              <a:gd name="T14" fmla="*/ 30 w 193"/>
              <a:gd name="T15" fmla="*/ 132 h 166"/>
              <a:gd name="T16" fmla="*/ 55 w 193"/>
              <a:gd name="T17" fmla="*/ 132 h 166"/>
              <a:gd name="T18" fmla="*/ 55 w 193"/>
              <a:gd name="T19" fmla="*/ 154 h 166"/>
              <a:gd name="T20" fmla="*/ 62 w 193"/>
              <a:gd name="T21" fmla="*/ 165 h 166"/>
              <a:gd name="T22" fmla="*/ 67 w 193"/>
              <a:gd name="T23" fmla="*/ 166 h 166"/>
              <a:gd name="T24" fmla="*/ 75 w 193"/>
              <a:gd name="T25" fmla="*/ 162 h 166"/>
              <a:gd name="T26" fmla="*/ 106 w 193"/>
              <a:gd name="T27" fmla="*/ 132 h 166"/>
              <a:gd name="T28" fmla="*/ 163 w 193"/>
              <a:gd name="T29" fmla="*/ 132 h 166"/>
              <a:gd name="T30" fmla="*/ 193 w 193"/>
              <a:gd name="T31" fmla="*/ 102 h 166"/>
              <a:gd name="T32" fmla="*/ 193 w 193"/>
              <a:gd name="T33" fmla="*/ 64 h 166"/>
              <a:gd name="T34" fmla="*/ 193 w 193"/>
              <a:gd name="T35" fmla="*/ 30 h 166"/>
              <a:gd name="T36" fmla="*/ 163 w 193"/>
              <a:gd name="T37" fmla="*/ 0 h 166"/>
              <a:gd name="T38" fmla="*/ 46 w 193"/>
              <a:gd name="T39" fmla="*/ 82 h 166"/>
              <a:gd name="T40" fmla="*/ 27 w 193"/>
              <a:gd name="T41" fmla="*/ 64 h 166"/>
              <a:gd name="T42" fmla="*/ 46 w 193"/>
              <a:gd name="T43" fmla="*/ 46 h 166"/>
              <a:gd name="T44" fmla="*/ 64 w 193"/>
              <a:gd name="T45" fmla="*/ 64 h 166"/>
              <a:gd name="T46" fmla="*/ 46 w 193"/>
              <a:gd name="T47" fmla="*/ 82 h 166"/>
              <a:gd name="T48" fmla="*/ 97 w 193"/>
              <a:gd name="T49" fmla="*/ 82 h 166"/>
              <a:gd name="T50" fmla="*/ 79 w 193"/>
              <a:gd name="T51" fmla="*/ 64 h 166"/>
              <a:gd name="T52" fmla="*/ 97 w 193"/>
              <a:gd name="T53" fmla="*/ 46 h 166"/>
              <a:gd name="T54" fmla="*/ 115 w 193"/>
              <a:gd name="T55" fmla="*/ 64 h 166"/>
              <a:gd name="T56" fmla="*/ 97 w 193"/>
              <a:gd name="T57" fmla="*/ 82 h 166"/>
              <a:gd name="T58" fmla="*/ 146 w 193"/>
              <a:gd name="T59" fmla="*/ 82 h 166"/>
              <a:gd name="T60" fmla="*/ 128 w 193"/>
              <a:gd name="T61" fmla="*/ 64 h 166"/>
              <a:gd name="T62" fmla="*/ 146 w 193"/>
              <a:gd name="T63" fmla="*/ 46 h 166"/>
              <a:gd name="T64" fmla="*/ 164 w 193"/>
              <a:gd name="T65" fmla="*/ 64 h 166"/>
              <a:gd name="T66" fmla="*/ 146 w 193"/>
              <a:gd name="T67" fmla="*/ 82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3" h="166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0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7" y="163"/>
                  <a:pt x="62" y="165"/>
                </a:cubicBezTo>
                <a:cubicBezTo>
                  <a:pt x="63" y="166"/>
                  <a:pt x="65" y="166"/>
                  <a:pt x="67" y="166"/>
                </a:cubicBezTo>
                <a:cubicBezTo>
                  <a:pt x="70" y="166"/>
                  <a:pt x="73" y="165"/>
                  <a:pt x="75" y="16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  <a:moveTo>
                  <a:pt x="46" y="82"/>
                </a:moveTo>
                <a:cubicBezTo>
                  <a:pt x="36" y="82"/>
                  <a:pt x="27" y="74"/>
                  <a:pt x="27" y="64"/>
                </a:cubicBezTo>
                <a:cubicBezTo>
                  <a:pt x="27" y="54"/>
                  <a:pt x="36" y="46"/>
                  <a:pt x="46" y="46"/>
                </a:cubicBezTo>
                <a:cubicBezTo>
                  <a:pt x="56" y="46"/>
                  <a:pt x="64" y="54"/>
                  <a:pt x="64" y="64"/>
                </a:cubicBezTo>
                <a:cubicBezTo>
                  <a:pt x="64" y="74"/>
                  <a:pt x="56" y="82"/>
                  <a:pt x="46" y="82"/>
                </a:cubicBezTo>
                <a:close/>
                <a:moveTo>
                  <a:pt x="97" y="82"/>
                </a:moveTo>
                <a:cubicBezTo>
                  <a:pt x="87" y="82"/>
                  <a:pt x="79" y="74"/>
                  <a:pt x="79" y="64"/>
                </a:cubicBezTo>
                <a:cubicBezTo>
                  <a:pt x="79" y="54"/>
                  <a:pt x="87" y="46"/>
                  <a:pt x="97" y="46"/>
                </a:cubicBezTo>
                <a:cubicBezTo>
                  <a:pt x="107" y="46"/>
                  <a:pt x="115" y="54"/>
                  <a:pt x="115" y="64"/>
                </a:cubicBezTo>
                <a:cubicBezTo>
                  <a:pt x="115" y="74"/>
                  <a:pt x="107" y="82"/>
                  <a:pt x="97" y="82"/>
                </a:cubicBezTo>
                <a:close/>
                <a:moveTo>
                  <a:pt x="146" y="82"/>
                </a:moveTo>
                <a:cubicBezTo>
                  <a:pt x="136" y="82"/>
                  <a:pt x="128" y="74"/>
                  <a:pt x="128" y="64"/>
                </a:cubicBezTo>
                <a:cubicBezTo>
                  <a:pt x="128" y="54"/>
                  <a:pt x="136" y="46"/>
                  <a:pt x="146" y="46"/>
                </a:cubicBezTo>
                <a:cubicBezTo>
                  <a:pt x="156" y="46"/>
                  <a:pt x="164" y="54"/>
                  <a:pt x="164" y="64"/>
                </a:cubicBezTo>
                <a:cubicBezTo>
                  <a:pt x="164" y="74"/>
                  <a:pt x="156" y="82"/>
                  <a:pt x="146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" name="Gruppieren 43950">
            <a:extLst>
              <a:ext uri="{FF2B5EF4-FFF2-40B4-BE49-F238E27FC236}">
                <a16:creationId xmlns:a16="http://schemas.microsoft.com/office/drawing/2014/main" id="{6DDC97D4-4AB3-983A-4098-67401F042B4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5559" y="1711207"/>
            <a:ext cx="542925" cy="540544"/>
            <a:chOff x="5683250" y="5684838"/>
            <a:chExt cx="723900" cy="720725"/>
          </a:xfrm>
          <a:solidFill>
            <a:schemeClr val="accent2"/>
          </a:solidFill>
        </p:grpSpPr>
        <p:sp>
          <p:nvSpPr>
            <p:cNvPr id="41" name="Freeform 3050">
              <a:extLst>
                <a:ext uri="{FF2B5EF4-FFF2-40B4-BE49-F238E27FC236}">
                  <a16:creationId xmlns:a16="http://schemas.microsoft.com/office/drawing/2014/main" id="{57226F4F-F423-35EA-8128-E33E2F43E02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83250" y="6135688"/>
              <a:ext cx="723900" cy="269875"/>
            </a:xfrm>
            <a:custGeom>
              <a:avLst/>
              <a:gdLst>
                <a:gd name="T0" fmla="*/ 193 w 193"/>
                <a:gd name="T1" fmla="*/ 12 h 72"/>
                <a:gd name="T2" fmla="*/ 181 w 193"/>
                <a:gd name="T3" fmla="*/ 0 h 72"/>
                <a:gd name="T4" fmla="*/ 169 w 193"/>
                <a:gd name="T5" fmla="*/ 0 h 72"/>
                <a:gd name="T6" fmla="*/ 157 w 193"/>
                <a:gd name="T7" fmla="*/ 12 h 72"/>
                <a:gd name="T8" fmla="*/ 157 w 193"/>
                <a:gd name="T9" fmla="*/ 36 h 72"/>
                <a:gd name="T10" fmla="*/ 36 w 193"/>
                <a:gd name="T11" fmla="*/ 36 h 72"/>
                <a:gd name="T12" fmla="*/ 36 w 193"/>
                <a:gd name="T13" fmla="*/ 12 h 72"/>
                <a:gd name="T14" fmla="*/ 24 w 193"/>
                <a:gd name="T15" fmla="*/ 0 h 72"/>
                <a:gd name="T16" fmla="*/ 12 w 193"/>
                <a:gd name="T17" fmla="*/ 0 h 72"/>
                <a:gd name="T18" fmla="*/ 0 w 193"/>
                <a:gd name="T19" fmla="*/ 12 h 72"/>
                <a:gd name="T20" fmla="*/ 0 w 193"/>
                <a:gd name="T21" fmla="*/ 48 h 72"/>
                <a:gd name="T22" fmla="*/ 0 w 193"/>
                <a:gd name="T23" fmla="*/ 60 h 72"/>
                <a:gd name="T24" fmla="*/ 12 w 193"/>
                <a:gd name="T25" fmla="*/ 72 h 72"/>
                <a:gd name="T26" fmla="*/ 24 w 193"/>
                <a:gd name="T27" fmla="*/ 72 h 72"/>
                <a:gd name="T28" fmla="*/ 181 w 193"/>
                <a:gd name="T29" fmla="*/ 72 h 72"/>
                <a:gd name="T30" fmla="*/ 193 w 193"/>
                <a:gd name="T31" fmla="*/ 60 h 72"/>
                <a:gd name="T32" fmla="*/ 193 w 193"/>
                <a:gd name="T33" fmla="*/ 58 h 72"/>
                <a:gd name="T34" fmla="*/ 193 w 193"/>
                <a:gd name="T35" fmla="*/ 58 h 72"/>
                <a:gd name="T36" fmla="*/ 193 w 193"/>
                <a:gd name="T37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72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7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051">
              <a:extLst>
                <a:ext uri="{FF2B5EF4-FFF2-40B4-BE49-F238E27FC236}">
                  <a16:creationId xmlns:a16="http://schemas.microsoft.com/office/drawing/2014/main" id="{7267B3F1-5C50-393B-8D2F-4AA4D60FC47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10250" y="5684838"/>
              <a:ext cx="468312" cy="498475"/>
            </a:xfrm>
            <a:custGeom>
              <a:avLst/>
              <a:gdLst>
                <a:gd name="T0" fmla="*/ 57 w 125"/>
                <a:gd name="T1" fmla="*/ 130 h 133"/>
                <a:gd name="T2" fmla="*/ 4 w 125"/>
                <a:gd name="T3" fmla="*/ 77 h 133"/>
                <a:gd name="T4" fmla="*/ 10 w 125"/>
                <a:gd name="T5" fmla="*/ 64 h 133"/>
                <a:gd name="T6" fmla="*/ 32 w 125"/>
                <a:gd name="T7" fmla="*/ 64 h 133"/>
                <a:gd name="T8" fmla="*/ 32 w 125"/>
                <a:gd name="T9" fmla="*/ 18 h 133"/>
                <a:gd name="T10" fmla="*/ 51 w 125"/>
                <a:gd name="T11" fmla="*/ 0 h 133"/>
                <a:gd name="T12" fmla="*/ 74 w 125"/>
                <a:gd name="T13" fmla="*/ 0 h 133"/>
                <a:gd name="T14" fmla="*/ 93 w 125"/>
                <a:gd name="T15" fmla="*/ 18 h 133"/>
                <a:gd name="T16" fmla="*/ 93 w 125"/>
                <a:gd name="T17" fmla="*/ 64 h 133"/>
                <a:gd name="T18" fmla="*/ 115 w 125"/>
                <a:gd name="T19" fmla="*/ 64 h 133"/>
                <a:gd name="T20" fmla="*/ 120 w 125"/>
                <a:gd name="T21" fmla="*/ 77 h 133"/>
                <a:gd name="T22" fmla="*/ 68 w 125"/>
                <a:gd name="T23" fmla="*/ 130 h 133"/>
                <a:gd name="T24" fmla="*/ 57 w 125"/>
                <a:gd name="T25" fmla="*/ 130 h 133"/>
                <a:gd name="T26" fmla="*/ 57 w 125"/>
                <a:gd name="T27" fmla="*/ 13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33">
                  <a:moveTo>
                    <a:pt x="57" y="130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0" y="73"/>
                    <a:pt x="3" y="64"/>
                    <a:pt x="10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8"/>
                    <a:pt x="41" y="0"/>
                    <a:pt x="5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0"/>
                    <a:pt x="93" y="8"/>
                    <a:pt x="93" y="18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2" y="64"/>
                    <a:pt x="125" y="73"/>
                    <a:pt x="120" y="77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5" y="133"/>
                    <a:pt x="60" y="133"/>
                    <a:pt x="57" y="130"/>
                  </a:cubicBezTo>
                  <a:cubicBezTo>
                    <a:pt x="57" y="130"/>
                    <a:pt x="60" y="133"/>
                    <a:pt x="5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43949">
            <a:extLst>
              <a:ext uri="{FF2B5EF4-FFF2-40B4-BE49-F238E27FC236}">
                <a16:creationId xmlns:a16="http://schemas.microsoft.com/office/drawing/2014/main" id="{5CA44B2E-5F84-D66B-10CE-8B0E1E93D7A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00072" y="1710017"/>
            <a:ext cx="542925" cy="542925"/>
            <a:chOff x="4354513" y="5681663"/>
            <a:chExt cx="723900" cy="723900"/>
          </a:xfrm>
          <a:solidFill>
            <a:schemeClr val="accent2"/>
          </a:solidFill>
        </p:grpSpPr>
        <p:sp>
          <p:nvSpPr>
            <p:cNvPr id="44" name="Freeform 3052">
              <a:extLst>
                <a:ext uri="{FF2B5EF4-FFF2-40B4-BE49-F238E27FC236}">
                  <a16:creationId xmlns:a16="http://schemas.microsoft.com/office/drawing/2014/main" id="{C86339C9-0A24-8377-0EC1-BB1FBE7DC938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4513" y="6135688"/>
              <a:ext cx="723900" cy="269875"/>
            </a:xfrm>
            <a:custGeom>
              <a:avLst/>
              <a:gdLst>
                <a:gd name="T0" fmla="*/ 193 w 193"/>
                <a:gd name="T1" fmla="*/ 12 h 72"/>
                <a:gd name="T2" fmla="*/ 181 w 193"/>
                <a:gd name="T3" fmla="*/ 0 h 72"/>
                <a:gd name="T4" fmla="*/ 169 w 193"/>
                <a:gd name="T5" fmla="*/ 0 h 72"/>
                <a:gd name="T6" fmla="*/ 157 w 193"/>
                <a:gd name="T7" fmla="*/ 12 h 72"/>
                <a:gd name="T8" fmla="*/ 157 w 193"/>
                <a:gd name="T9" fmla="*/ 36 h 72"/>
                <a:gd name="T10" fmla="*/ 37 w 193"/>
                <a:gd name="T11" fmla="*/ 36 h 72"/>
                <a:gd name="T12" fmla="*/ 37 w 193"/>
                <a:gd name="T13" fmla="*/ 12 h 72"/>
                <a:gd name="T14" fmla="*/ 25 w 193"/>
                <a:gd name="T15" fmla="*/ 0 h 72"/>
                <a:gd name="T16" fmla="*/ 12 w 193"/>
                <a:gd name="T17" fmla="*/ 0 h 72"/>
                <a:gd name="T18" fmla="*/ 0 w 193"/>
                <a:gd name="T19" fmla="*/ 12 h 72"/>
                <a:gd name="T20" fmla="*/ 0 w 193"/>
                <a:gd name="T21" fmla="*/ 48 h 72"/>
                <a:gd name="T22" fmla="*/ 0 w 193"/>
                <a:gd name="T23" fmla="*/ 60 h 72"/>
                <a:gd name="T24" fmla="*/ 12 w 193"/>
                <a:gd name="T25" fmla="*/ 72 h 72"/>
                <a:gd name="T26" fmla="*/ 25 w 193"/>
                <a:gd name="T27" fmla="*/ 72 h 72"/>
                <a:gd name="T28" fmla="*/ 181 w 193"/>
                <a:gd name="T29" fmla="*/ 72 h 72"/>
                <a:gd name="T30" fmla="*/ 193 w 193"/>
                <a:gd name="T31" fmla="*/ 60 h 72"/>
                <a:gd name="T32" fmla="*/ 193 w 193"/>
                <a:gd name="T33" fmla="*/ 58 h 72"/>
                <a:gd name="T34" fmla="*/ 193 w 193"/>
                <a:gd name="T35" fmla="*/ 58 h 72"/>
                <a:gd name="T36" fmla="*/ 193 w 193"/>
                <a:gd name="T37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72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5"/>
                    <a:pt x="31" y="0"/>
                    <a:pt x="2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053">
              <a:extLst>
                <a:ext uri="{FF2B5EF4-FFF2-40B4-BE49-F238E27FC236}">
                  <a16:creationId xmlns:a16="http://schemas.microsoft.com/office/drawing/2014/main" id="{14BC0FC9-C325-B0C2-C33E-AEE68F952A81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3100" y="5681663"/>
              <a:ext cx="468312" cy="498475"/>
            </a:xfrm>
            <a:custGeom>
              <a:avLst/>
              <a:gdLst>
                <a:gd name="T0" fmla="*/ 57 w 125"/>
                <a:gd name="T1" fmla="*/ 3 h 133"/>
                <a:gd name="T2" fmla="*/ 5 w 125"/>
                <a:gd name="T3" fmla="*/ 55 h 133"/>
                <a:gd name="T4" fmla="*/ 10 w 125"/>
                <a:gd name="T5" fmla="*/ 68 h 133"/>
                <a:gd name="T6" fmla="*/ 33 w 125"/>
                <a:gd name="T7" fmla="*/ 68 h 133"/>
                <a:gd name="T8" fmla="*/ 33 w 125"/>
                <a:gd name="T9" fmla="*/ 114 h 133"/>
                <a:gd name="T10" fmla="*/ 51 w 125"/>
                <a:gd name="T11" fmla="*/ 133 h 133"/>
                <a:gd name="T12" fmla="*/ 74 w 125"/>
                <a:gd name="T13" fmla="*/ 133 h 133"/>
                <a:gd name="T14" fmla="*/ 93 w 125"/>
                <a:gd name="T15" fmla="*/ 114 h 133"/>
                <a:gd name="T16" fmla="*/ 93 w 125"/>
                <a:gd name="T17" fmla="*/ 68 h 133"/>
                <a:gd name="T18" fmla="*/ 115 w 125"/>
                <a:gd name="T19" fmla="*/ 68 h 133"/>
                <a:gd name="T20" fmla="*/ 121 w 125"/>
                <a:gd name="T21" fmla="*/ 55 h 133"/>
                <a:gd name="T22" fmla="*/ 68 w 125"/>
                <a:gd name="T23" fmla="*/ 3 h 133"/>
                <a:gd name="T24" fmla="*/ 57 w 125"/>
                <a:gd name="T25" fmla="*/ 3 h 133"/>
                <a:gd name="T26" fmla="*/ 57 w 125"/>
                <a:gd name="T27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33">
                  <a:moveTo>
                    <a:pt x="57" y="3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0" y="60"/>
                    <a:pt x="3" y="68"/>
                    <a:pt x="10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25"/>
                    <a:pt x="41" y="133"/>
                    <a:pt x="51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84" y="133"/>
                    <a:pt x="93" y="125"/>
                    <a:pt x="93" y="114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22" y="68"/>
                    <a:pt x="125" y="60"/>
                    <a:pt x="121" y="55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5" y="0"/>
                    <a:pt x="60" y="0"/>
                    <a:pt x="57" y="3"/>
                  </a:cubicBezTo>
                  <a:cubicBezTo>
                    <a:pt x="57" y="3"/>
                    <a:pt x="60" y="0"/>
                    <a:pt x="5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6" name="Freeform 3065">
            <a:extLst>
              <a:ext uri="{FF2B5EF4-FFF2-40B4-BE49-F238E27FC236}">
                <a16:creationId xmlns:a16="http://schemas.microsoft.com/office/drawing/2014/main" id="{FFF7B0D8-E452-8526-05EC-91B2F5C1B47D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312236" y="1711207"/>
            <a:ext cx="540544" cy="540544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14 w 192"/>
              <a:gd name="T11" fmla="*/ 147 h 192"/>
              <a:gd name="T12" fmla="*/ 96 w 192"/>
              <a:gd name="T13" fmla="*/ 165 h 192"/>
              <a:gd name="T14" fmla="*/ 78 w 192"/>
              <a:gd name="T15" fmla="*/ 147 h 192"/>
              <a:gd name="T16" fmla="*/ 78 w 192"/>
              <a:gd name="T17" fmla="*/ 93 h 192"/>
              <a:gd name="T18" fmla="*/ 96 w 192"/>
              <a:gd name="T19" fmla="*/ 75 h 192"/>
              <a:gd name="T20" fmla="*/ 114 w 192"/>
              <a:gd name="T21" fmla="*/ 93 h 192"/>
              <a:gd name="T22" fmla="*/ 114 w 192"/>
              <a:gd name="T23" fmla="*/ 147 h 192"/>
              <a:gd name="T24" fmla="*/ 96 w 192"/>
              <a:gd name="T25" fmla="*/ 63 h 192"/>
              <a:gd name="T26" fmla="*/ 78 w 192"/>
              <a:gd name="T27" fmla="*/ 45 h 192"/>
              <a:gd name="T28" fmla="*/ 96 w 192"/>
              <a:gd name="T29" fmla="*/ 27 h 192"/>
              <a:gd name="T30" fmla="*/ 114 w 192"/>
              <a:gd name="T31" fmla="*/ 45 h 192"/>
              <a:gd name="T32" fmla="*/ 96 w 192"/>
              <a:gd name="T33" fmla="*/ 6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4" y="147"/>
                </a:moveTo>
                <a:cubicBezTo>
                  <a:pt x="114" y="157"/>
                  <a:pt x="106" y="165"/>
                  <a:pt x="96" y="165"/>
                </a:cubicBezTo>
                <a:cubicBezTo>
                  <a:pt x="86" y="165"/>
                  <a:pt x="78" y="157"/>
                  <a:pt x="78" y="147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3"/>
                  <a:pt x="86" y="75"/>
                  <a:pt x="96" y="75"/>
                </a:cubicBezTo>
                <a:cubicBezTo>
                  <a:pt x="106" y="75"/>
                  <a:pt x="114" y="83"/>
                  <a:pt x="114" y="93"/>
                </a:cubicBezTo>
                <a:lnTo>
                  <a:pt x="114" y="147"/>
                </a:lnTo>
                <a:close/>
                <a:moveTo>
                  <a:pt x="96" y="63"/>
                </a:moveTo>
                <a:cubicBezTo>
                  <a:pt x="86" y="63"/>
                  <a:pt x="78" y="55"/>
                  <a:pt x="78" y="45"/>
                </a:cubicBezTo>
                <a:cubicBezTo>
                  <a:pt x="78" y="35"/>
                  <a:pt x="86" y="27"/>
                  <a:pt x="96" y="27"/>
                </a:cubicBezTo>
                <a:cubicBezTo>
                  <a:pt x="106" y="27"/>
                  <a:pt x="114" y="35"/>
                  <a:pt x="114" y="45"/>
                </a:cubicBezTo>
                <a:cubicBezTo>
                  <a:pt x="114" y="55"/>
                  <a:pt x="106" y="63"/>
                  <a:pt x="96" y="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7" name="Gruppieren 43960">
            <a:extLst>
              <a:ext uri="{FF2B5EF4-FFF2-40B4-BE49-F238E27FC236}">
                <a16:creationId xmlns:a16="http://schemas.microsoft.com/office/drawing/2014/main" id="{BCA90B8B-22CC-4AAB-3C3E-2EFBC36A178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48415" y="2983153"/>
            <a:ext cx="557213" cy="495300"/>
            <a:chOff x="2351087" y="5819775"/>
            <a:chExt cx="742951" cy="660400"/>
          </a:xfrm>
          <a:solidFill>
            <a:schemeClr val="accent2"/>
          </a:solidFill>
        </p:grpSpPr>
        <p:sp>
          <p:nvSpPr>
            <p:cNvPr id="48" name="Oval 3076">
              <a:extLst>
                <a:ext uri="{FF2B5EF4-FFF2-40B4-BE49-F238E27FC236}">
                  <a16:creationId xmlns:a16="http://schemas.microsoft.com/office/drawing/2014/main" id="{003C058A-655E-B91A-8384-522B88F1DC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17788" y="6122988"/>
              <a:ext cx="214313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3077">
              <a:extLst>
                <a:ext uri="{FF2B5EF4-FFF2-40B4-BE49-F238E27FC236}">
                  <a16:creationId xmlns:a16="http://schemas.microsoft.com/office/drawing/2014/main" id="{BD50ADBB-0C15-FFB1-41C0-9992BBA9DDB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5113" y="6307138"/>
              <a:ext cx="123825" cy="120650"/>
            </a:xfrm>
            <a:custGeom>
              <a:avLst/>
              <a:gdLst>
                <a:gd name="T0" fmla="*/ 25 w 33"/>
                <a:gd name="T1" fmla="*/ 32 h 32"/>
                <a:gd name="T2" fmla="*/ 20 w 33"/>
                <a:gd name="T3" fmla="*/ 30 h 32"/>
                <a:gd name="T4" fmla="*/ 2 w 33"/>
                <a:gd name="T5" fmla="*/ 12 h 32"/>
                <a:gd name="T6" fmla="*/ 2 w 33"/>
                <a:gd name="T7" fmla="*/ 2 h 32"/>
                <a:gd name="T8" fmla="*/ 12 w 33"/>
                <a:gd name="T9" fmla="*/ 2 h 32"/>
                <a:gd name="T10" fmla="*/ 30 w 33"/>
                <a:gd name="T11" fmla="*/ 20 h 32"/>
                <a:gd name="T12" fmla="*/ 30 w 33"/>
                <a:gd name="T13" fmla="*/ 30 h 32"/>
                <a:gd name="T14" fmla="*/ 25 w 33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2">
                  <a:moveTo>
                    <a:pt x="25" y="32"/>
                  </a:moveTo>
                  <a:cubicBezTo>
                    <a:pt x="23" y="32"/>
                    <a:pt x="21" y="31"/>
                    <a:pt x="20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5"/>
                    <a:pt x="2" y="2"/>
                  </a:cubicBezTo>
                  <a:cubicBezTo>
                    <a:pt x="5" y="0"/>
                    <a:pt x="10" y="0"/>
                    <a:pt x="12" y="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23"/>
                    <a:pt x="33" y="27"/>
                    <a:pt x="30" y="30"/>
                  </a:cubicBezTo>
                  <a:cubicBezTo>
                    <a:pt x="29" y="31"/>
                    <a:pt x="27" y="32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3078">
              <a:extLst>
                <a:ext uri="{FF2B5EF4-FFF2-40B4-BE49-F238E27FC236}">
                  <a16:creationId xmlns:a16="http://schemas.microsoft.com/office/drawing/2014/main" id="{73401CF5-7176-61C0-4398-DA347C1B2AB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1087" y="5819775"/>
              <a:ext cx="742951" cy="244475"/>
            </a:xfrm>
            <a:custGeom>
              <a:avLst/>
              <a:gdLst>
                <a:gd name="T0" fmla="*/ 189 w 198"/>
                <a:gd name="T1" fmla="*/ 15 h 65"/>
                <a:gd name="T2" fmla="*/ 167 w 198"/>
                <a:gd name="T3" fmla="*/ 0 h 65"/>
                <a:gd name="T4" fmla="*/ 99 w 198"/>
                <a:gd name="T5" fmla="*/ 0 h 65"/>
                <a:gd name="T6" fmla="*/ 32 w 198"/>
                <a:gd name="T7" fmla="*/ 0 h 65"/>
                <a:gd name="T8" fmla="*/ 9 w 198"/>
                <a:gd name="T9" fmla="*/ 15 h 65"/>
                <a:gd name="T10" fmla="*/ 11 w 198"/>
                <a:gd name="T11" fmla="*/ 54 h 65"/>
                <a:gd name="T12" fmla="*/ 52 w 198"/>
                <a:gd name="T13" fmla="*/ 54 h 65"/>
                <a:gd name="T14" fmla="*/ 60 w 198"/>
                <a:gd name="T15" fmla="*/ 39 h 65"/>
                <a:gd name="T16" fmla="*/ 99 w 198"/>
                <a:gd name="T17" fmla="*/ 39 h 65"/>
                <a:gd name="T18" fmla="*/ 139 w 198"/>
                <a:gd name="T19" fmla="*/ 39 h 65"/>
                <a:gd name="T20" fmla="*/ 147 w 198"/>
                <a:gd name="T21" fmla="*/ 54 h 65"/>
                <a:gd name="T22" fmla="*/ 188 w 198"/>
                <a:gd name="T23" fmla="*/ 54 h 65"/>
                <a:gd name="T24" fmla="*/ 189 w 198"/>
                <a:gd name="T25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65">
                  <a:moveTo>
                    <a:pt x="189" y="15"/>
                  </a:moveTo>
                  <a:cubicBezTo>
                    <a:pt x="189" y="15"/>
                    <a:pt x="181" y="2"/>
                    <a:pt x="167" y="0"/>
                  </a:cubicBezTo>
                  <a:cubicBezTo>
                    <a:pt x="165" y="0"/>
                    <a:pt x="132" y="0"/>
                    <a:pt x="99" y="0"/>
                  </a:cubicBezTo>
                  <a:cubicBezTo>
                    <a:pt x="66" y="0"/>
                    <a:pt x="33" y="0"/>
                    <a:pt x="32" y="0"/>
                  </a:cubicBezTo>
                  <a:cubicBezTo>
                    <a:pt x="18" y="2"/>
                    <a:pt x="9" y="15"/>
                    <a:pt x="9" y="15"/>
                  </a:cubicBezTo>
                  <a:cubicBezTo>
                    <a:pt x="1" y="25"/>
                    <a:pt x="0" y="43"/>
                    <a:pt x="11" y="54"/>
                  </a:cubicBezTo>
                  <a:cubicBezTo>
                    <a:pt x="22" y="65"/>
                    <a:pt x="40" y="65"/>
                    <a:pt x="52" y="54"/>
                  </a:cubicBezTo>
                  <a:cubicBezTo>
                    <a:pt x="56" y="50"/>
                    <a:pt x="59" y="44"/>
                    <a:pt x="60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0" y="44"/>
                    <a:pt x="143" y="50"/>
                    <a:pt x="147" y="54"/>
                  </a:cubicBezTo>
                  <a:cubicBezTo>
                    <a:pt x="158" y="65"/>
                    <a:pt x="177" y="65"/>
                    <a:pt x="188" y="54"/>
                  </a:cubicBezTo>
                  <a:cubicBezTo>
                    <a:pt x="198" y="43"/>
                    <a:pt x="198" y="25"/>
                    <a:pt x="18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3079">
              <a:extLst>
                <a:ext uri="{FF2B5EF4-FFF2-40B4-BE49-F238E27FC236}">
                  <a16:creationId xmlns:a16="http://schemas.microsoft.com/office/drawing/2014/main" id="{A6C5D93B-E96F-8FF0-009E-73F1C48EF1D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075" y="5984875"/>
              <a:ext cx="693738" cy="495300"/>
            </a:xfrm>
            <a:custGeom>
              <a:avLst/>
              <a:gdLst>
                <a:gd name="T0" fmla="*/ 160 w 185"/>
                <a:gd name="T1" fmla="*/ 24 h 132"/>
                <a:gd name="T2" fmla="*/ 136 w 185"/>
                <a:gd name="T3" fmla="*/ 14 h 132"/>
                <a:gd name="T4" fmla="*/ 128 w 185"/>
                <a:gd name="T5" fmla="*/ 0 h 132"/>
                <a:gd name="T6" fmla="*/ 92 w 185"/>
                <a:gd name="T7" fmla="*/ 0 h 132"/>
                <a:gd name="T8" fmla="*/ 57 w 185"/>
                <a:gd name="T9" fmla="*/ 0 h 132"/>
                <a:gd name="T10" fmla="*/ 48 w 185"/>
                <a:gd name="T11" fmla="*/ 14 h 132"/>
                <a:gd name="T12" fmla="*/ 24 w 185"/>
                <a:gd name="T13" fmla="*/ 24 h 132"/>
                <a:gd name="T14" fmla="*/ 10 w 185"/>
                <a:gd name="T15" fmla="*/ 21 h 132"/>
                <a:gd name="T16" fmla="*/ 0 w 185"/>
                <a:gd name="T17" fmla="*/ 106 h 132"/>
                <a:gd name="T18" fmla="*/ 26 w 185"/>
                <a:gd name="T19" fmla="*/ 132 h 132"/>
                <a:gd name="T20" fmla="*/ 159 w 185"/>
                <a:gd name="T21" fmla="*/ 132 h 132"/>
                <a:gd name="T22" fmla="*/ 185 w 185"/>
                <a:gd name="T23" fmla="*/ 106 h 132"/>
                <a:gd name="T24" fmla="*/ 174 w 185"/>
                <a:gd name="T25" fmla="*/ 21 h 132"/>
                <a:gd name="T26" fmla="*/ 160 w 185"/>
                <a:gd name="T27" fmla="*/ 24 h 132"/>
                <a:gd name="T28" fmla="*/ 92 w 185"/>
                <a:gd name="T29" fmla="*/ 110 h 132"/>
                <a:gd name="T30" fmla="*/ 49 w 185"/>
                <a:gd name="T31" fmla="*/ 66 h 132"/>
                <a:gd name="T32" fmla="*/ 92 w 185"/>
                <a:gd name="T33" fmla="*/ 22 h 132"/>
                <a:gd name="T34" fmla="*/ 136 w 185"/>
                <a:gd name="T35" fmla="*/ 66 h 132"/>
                <a:gd name="T36" fmla="*/ 92 w 185"/>
                <a:gd name="T37" fmla="*/ 11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5" h="132">
                  <a:moveTo>
                    <a:pt x="160" y="24"/>
                  </a:moveTo>
                  <a:cubicBezTo>
                    <a:pt x="151" y="24"/>
                    <a:pt x="143" y="20"/>
                    <a:pt x="136" y="14"/>
                  </a:cubicBezTo>
                  <a:cubicBezTo>
                    <a:pt x="133" y="10"/>
                    <a:pt x="130" y="5"/>
                    <a:pt x="12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5"/>
                    <a:pt x="52" y="10"/>
                    <a:pt x="48" y="14"/>
                  </a:cubicBezTo>
                  <a:cubicBezTo>
                    <a:pt x="42" y="20"/>
                    <a:pt x="33" y="24"/>
                    <a:pt x="24" y="24"/>
                  </a:cubicBezTo>
                  <a:cubicBezTo>
                    <a:pt x="19" y="24"/>
                    <a:pt x="15" y="23"/>
                    <a:pt x="10" y="2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20"/>
                    <a:pt x="12" y="132"/>
                    <a:pt x="26" y="132"/>
                  </a:cubicBezTo>
                  <a:cubicBezTo>
                    <a:pt x="159" y="132"/>
                    <a:pt x="159" y="132"/>
                    <a:pt x="159" y="132"/>
                  </a:cubicBezTo>
                  <a:cubicBezTo>
                    <a:pt x="173" y="132"/>
                    <a:pt x="185" y="120"/>
                    <a:pt x="185" y="106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0" y="23"/>
                    <a:pt x="165" y="24"/>
                    <a:pt x="160" y="24"/>
                  </a:cubicBezTo>
                  <a:close/>
                  <a:moveTo>
                    <a:pt x="92" y="110"/>
                  </a:moveTo>
                  <a:cubicBezTo>
                    <a:pt x="68" y="110"/>
                    <a:pt x="49" y="90"/>
                    <a:pt x="49" y="66"/>
                  </a:cubicBezTo>
                  <a:cubicBezTo>
                    <a:pt x="49" y="42"/>
                    <a:pt x="68" y="22"/>
                    <a:pt x="92" y="22"/>
                  </a:cubicBezTo>
                  <a:cubicBezTo>
                    <a:pt x="117" y="22"/>
                    <a:pt x="136" y="42"/>
                    <a:pt x="136" y="66"/>
                  </a:cubicBezTo>
                  <a:cubicBezTo>
                    <a:pt x="136" y="90"/>
                    <a:pt x="117" y="110"/>
                    <a:pt x="92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2" name="Freeform 3084">
            <a:extLst>
              <a:ext uri="{FF2B5EF4-FFF2-40B4-BE49-F238E27FC236}">
                <a16:creationId xmlns:a16="http://schemas.microsoft.com/office/drawing/2014/main" id="{713B633B-9020-BFE0-BFC4-6E23E0E4B3FD}"/>
              </a:ext>
            </a:extLst>
          </p:cNvPr>
          <p:cNvSpPr>
            <a:spLocks noChangeAspect="1" noEditPoints="1"/>
          </p:cNvSpPr>
          <p:nvPr/>
        </p:nvSpPr>
        <p:spPr bwMode="gray">
          <a:xfrm rot="19080000">
            <a:off x="4601364" y="439856"/>
            <a:ext cx="592931" cy="584597"/>
          </a:xfrm>
          <a:custGeom>
            <a:avLst/>
            <a:gdLst>
              <a:gd name="T0" fmla="*/ 101 w 211"/>
              <a:gd name="T1" fmla="*/ 9 h 208"/>
              <a:gd name="T2" fmla="*/ 69 w 211"/>
              <a:gd name="T3" fmla="*/ 10 h 208"/>
              <a:gd name="T4" fmla="*/ 9 w 211"/>
              <a:gd name="T5" fmla="*/ 77 h 208"/>
              <a:gd name="T6" fmla="*/ 10 w 211"/>
              <a:gd name="T7" fmla="*/ 109 h 208"/>
              <a:gd name="T8" fmla="*/ 110 w 211"/>
              <a:gd name="T9" fmla="*/ 200 h 208"/>
              <a:gd name="T10" fmla="*/ 142 w 211"/>
              <a:gd name="T11" fmla="*/ 198 h 208"/>
              <a:gd name="T12" fmla="*/ 203 w 211"/>
              <a:gd name="T13" fmla="*/ 131 h 208"/>
              <a:gd name="T14" fmla="*/ 201 w 211"/>
              <a:gd name="T15" fmla="*/ 100 h 208"/>
              <a:gd name="T16" fmla="*/ 101 w 211"/>
              <a:gd name="T17" fmla="*/ 9 h 208"/>
              <a:gd name="T18" fmla="*/ 17 w 211"/>
              <a:gd name="T19" fmla="*/ 85 h 208"/>
              <a:gd name="T20" fmla="*/ 78 w 211"/>
              <a:gd name="T21" fmla="*/ 18 h 208"/>
              <a:gd name="T22" fmla="*/ 80 w 211"/>
              <a:gd name="T23" fmla="*/ 16 h 208"/>
              <a:gd name="T24" fmla="*/ 88 w 211"/>
              <a:gd name="T25" fmla="*/ 78 h 208"/>
              <a:gd name="T26" fmla="*/ 16 w 211"/>
              <a:gd name="T27" fmla="*/ 86 h 208"/>
              <a:gd name="T28" fmla="*/ 17 w 211"/>
              <a:gd name="T29" fmla="*/ 85 h 208"/>
              <a:gd name="T30" fmla="*/ 121 w 211"/>
              <a:gd name="T31" fmla="*/ 193 h 208"/>
              <a:gd name="T32" fmla="*/ 118 w 211"/>
              <a:gd name="T33" fmla="*/ 191 h 208"/>
              <a:gd name="T34" fmla="*/ 18 w 211"/>
              <a:gd name="T35" fmla="*/ 100 h 208"/>
              <a:gd name="T36" fmla="*/ 16 w 211"/>
              <a:gd name="T37" fmla="*/ 98 h 208"/>
              <a:gd name="T38" fmla="*/ 90 w 211"/>
              <a:gd name="T39" fmla="*/ 89 h 208"/>
              <a:gd name="T40" fmla="*/ 93 w 211"/>
              <a:gd name="T41" fmla="*/ 113 h 208"/>
              <a:gd name="T42" fmla="*/ 94 w 211"/>
              <a:gd name="T43" fmla="*/ 117 h 208"/>
              <a:gd name="T44" fmla="*/ 98 w 211"/>
              <a:gd name="T45" fmla="*/ 118 h 208"/>
              <a:gd name="T46" fmla="*/ 122 w 211"/>
              <a:gd name="T47" fmla="*/ 119 h 208"/>
              <a:gd name="T48" fmla="*/ 121 w 211"/>
              <a:gd name="T49" fmla="*/ 193 h 208"/>
              <a:gd name="T50" fmla="*/ 103 w 211"/>
              <a:gd name="T51" fmla="*/ 107 h 208"/>
              <a:gd name="T52" fmla="*/ 92 w 211"/>
              <a:gd name="T53" fmla="*/ 16 h 208"/>
              <a:gd name="T54" fmla="*/ 94 w 211"/>
              <a:gd name="T55" fmla="*/ 17 h 208"/>
              <a:gd name="T56" fmla="*/ 194 w 211"/>
              <a:gd name="T57" fmla="*/ 108 h 208"/>
              <a:gd name="T58" fmla="*/ 195 w 211"/>
              <a:gd name="T59" fmla="*/ 110 h 208"/>
              <a:gd name="T60" fmla="*/ 103 w 211"/>
              <a:gd name="T61" fmla="*/ 107 h 208"/>
              <a:gd name="T62" fmla="*/ 194 w 211"/>
              <a:gd name="T63" fmla="*/ 124 h 208"/>
              <a:gd name="T64" fmla="*/ 134 w 211"/>
              <a:gd name="T65" fmla="*/ 191 h 208"/>
              <a:gd name="T66" fmla="*/ 132 w 211"/>
              <a:gd name="T67" fmla="*/ 192 h 208"/>
              <a:gd name="T68" fmla="*/ 133 w 211"/>
              <a:gd name="T69" fmla="*/ 119 h 208"/>
              <a:gd name="T70" fmla="*/ 196 w 211"/>
              <a:gd name="T71" fmla="*/ 121 h 208"/>
              <a:gd name="T72" fmla="*/ 194 w 211"/>
              <a:gd name="T73" fmla="*/ 124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1" h="208">
                <a:moveTo>
                  <a:pt x="101" y="9"/>
                </a:moveTo>
                <a:cubicBezTo>
                  <a:pt x="92" y="0"/>
                  <a:pt x="78" y="1"/>
                  <a:pt x="69" y="10"/>
                </a:cubicBezTo>
                <a:cubicBezTo>
                  <a:pt x="9" y="77"/>
                  <a:pt x="9" y="77"/>
                  <a:pt x="9" y="77"/>
                </a:cubicBezTo>
                <a:cubicBezTo>
                  <a:pt x="0" y="86"/>
                  <a:pt x="1" y="100"/>
                  <a:pt x="10" y="109"/>
                </a:cubicBezTo>
                <a:cubicBezTo>
                  <a:pt x="110" y="200"/>
                  <a:pt x="110" y="200"/>
                  <a:pt x="110" y="200"/>
                </a:cubicBezTo>
                <a:cubicBezTo>
                  <a:pt x="119" y="208"/>
                  <a:pt x="134" y="207"/>
                  <a:pt x="142" y="198"/>
                </a:cubicBezTo>
                <a:cubicBezTo>
                  <a:pt x="203" y="131"/>
                  <a:pt x="203" y="131"/>
                  <a:pt x="203" y="131"/>
                </a:cubicBezTo>
                <a:cubicBezTo>
                  <a:pt x="211" y="122"/>
                  <a:pt x="210" y="108"/>
                  <a:pt x="201" y="100"/>
                </a:cubicBezTo>
                <a:lnTo>
                  <a:pt x="101" y="9"/>
                </a:lnTo>
                <a:close/>
                <a:moveTo>
                  <a:pt x="17" y="85"/>
                </a:moveTo>
                <a:cubicBezTo>
                  <a:pt x="78" y="18"/>
                  <a:pt x="78" y="18"/>
                  <a:pt x="78" y="18"/>
                </a:cubicBezTo>
                <a:cubicBezTo>
                  <a:pt x="79" y="17"/>
                  <a:pt x="79" y="16"/>
                  <a:pt x="80" y="16"/>
                </a:cubicBezTo>
                <a:cubicBezTo>
                  <a:pt x="88" y="78"/>
                  <a:pt x="88" y="78"/>
                  <a:pt x="88" y="78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6"/>
                  <a:pt x="17" y="85"/>
                  <a:pt x="17" y="85"/>
                </a:cubicBezTo>
                <a:close/>
                <a:moveTo>
                  <a:pt x="121" y="193"/>
                </a:moveTo>
                <a:cubicBezTo>
                  <a:pt x="120" y="192"/>
                  <a:pt x="119" y="192"/>
                  <a:pt x="118" y="19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7" y="100"/>
                  <a:pt x="17" y="99"/>
                  <a:pt x="16" y="98"/>
                </a:cubicBezTo>
                <a:cubicBezTo>
                  <a:pt x="90" y="89"/>
                  <a:pt x="90" y="89"/>
                  <a:pt x="90" y="89"/>
                </a:cubicBezTo>
                <a:cubicBezTo>
                  <a:pt x="93" y="113"/>
                  <a:pt x="93" y="113"/>
                  <a:pt x="93" y="113"/>
                </a:cubicBezTo>
                <a:cubicBezTo>
                  <a:pt x="93" y="115"/>
                  <a:pt x="93" y="116"/>
                  <a:pt x="94" y="117"/>
                </a:cubicBezTo>
                <a:cubicBezTo>
                  <a:pt x="95" y="118"/>
                  <a:pt x="97" y="118"/>
                  <a:pt x="98" y="118"/>
                </a:cubicBezTo>
                <a:cubicBezTo>
                  <a:pt x="122" y="119"/>
                  <a:pt x="122" y="119"/>
                  <a:pt x="122" y="119"/>
                </a:cubicBezTo>
                <a:lnTo>
                  <a:pt x="121" y="193"/>
                </a:lnTo>
                <a:close/>
                <a:moveTo>
                  <a:pt x="103" y="107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3" y="17"/>
                  <a:pt x="94" y="17"/>
                </a:cubicBezTo>
                <a:cubicBezTo>
                  <a:pt x="194" y="108"/>
                  <a:pt x="194" y="108"/>
                  <a:pt x="194" y="108"/>
                </a:cubicBezTo>
                <a:cubicBezTo>
                  <a:pt x="194" y="109"/>
                  <a:pt x="194" y="109"/>
                  <a:pt x="195" y="110"/>
                </a:cubicBezTo>
                <a:lnTo>
                  <a:pt x="103" y="107"/>
                </a:lnTo>
                <a:close/>
                <a:moveTo>
                  <a:pt x="194" y="124"/>
                </a:moveTo>
                <a:cubicBezTo>
                  <a:pt x="134" y="191"/>
                  <a:pt x="134" y="191"/>
                  <a:pt x="134" y="191"/>
                </a:cubicBezTo>
                <a:cubicBezTo>
                  <a:pt x="133" y="191"/>
                  <a:pt x="133" y="191"/>
                  <a:pt x="132" y="192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96" y="121"/>
                  <a:pt x="196" y="121"/>
                  <a:pt x="196" y="121"/>
                </a:cubicBezTo>
                <a:cubicBezTo>
                  <a:pt x="196" y="122"/>
                  <a:pt x="195" y="123"/>
                  <a:pt x="194" y="1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4" name="Freeform 3787">
            <a:extLst>
              <a:ext uri="{FF2B5EF4-FFF2-40B4-BE49-F238E27FC236}">
                <a16:creationId xmlns:a16="http://schemas.microsoft.com/office/drawing/2014/main" id="{AC053675-149E-A537-B96E-7CED61103431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71434" y="2953562"/>
            <a:ext cx="555070" cy="554482"/>
          </a:xfrm>
          <a:custGeom>
            <a:avLst/>
            <a:gdLst>
              <a:gd name="T0" fmla="*/ 200 w 400"/>
              <a:gd name="T1" fmla="*/ 0 h 400"/>
              <a:gd name="T2" fmla="*/ 0 w 400"/>
              <a:gd name="T3" fmla="*/ 200 h 400"/>
              <a:gd name="T4" fmla="*/ 200 w 400"/>
              <a:gd name="T5" fmla="*/ 400 h 400"/>
              <a:gd name="T6" fmla="*/ 400 w 400"/>
              <a:gd name="T7" fmla="*/ 200 h 400"/>
              <a:gd name="T8" fmla="*/ 200 w 400"/>
              <a:gd name="T9" fmla="*/ 0 h 400"/>
              <a:gd name="T10" fmla="*/ 106 w 400"/>
              <a:gd name="T11" fmla="*/ 142 h 400"/>
              <a:gd name="T12" fmla="*/ 142 w 400"/>
              <a:gd name="T13" fmla="*/ 106 h 400"/>
              <a:gd name="T14" fmla="*/ 178 w 400"/>
              <a:gd name="T15" fmla="*/ 142 h 400"/>
              <a:gd name="T16" fmla="*/ 142 w 400"/>
              <a:gd name="T17" fmla="*/ 179 h 400"/>
              <a:gd name="T18" fmla="*/ 106 w 400"/>
              <a:gd name="T19" fmla="*/ 142 h 400"/>
              <a:gd name="T20" fmla="*/ 135 w 400"/>
              <a:gd name="T21" fmla="*/ 278 h 400"/>
              <a:gd name="T22" fmla="*/ 199 w 400"/>
              <a:gd name="T23" fmla="*/ 240 h 400"/>
              <a:gd name="T24" fmla="*/ 264 w 400"/>
              <a:gd name="T25" fmla="*/ 278 h 400"/>
              <a:gd name="T26" fmla="*/ 135 w 400"/>
              <a:gd name="T27" fmla="*/ 278 h 400"/>
              <a:gd name="T28" fmla="*/ 254 w 400"/>
              <a:gd name="T29" fmla="*/ 179 h 400"/>
              <a:gd name="T30" fmla="*/ 218 w 400"/>
              <a:gd name="T31" fmla="*/ 142 h 400"/>
              <a:gd name="T32" fmla="*/ 254 w 400"/>
              <a:gd name="T33" fmla="*/ 106 h 400"/>
              <a:gd name="T34" fmla="*/ 290 w 400"/>
              <a:gd name="T35" fmla="*/ 142 h 400"/>
              <a:gd name="T36" fmla="*/ 254 w 400"/>
              <a:gd name="T37" fmla="*/ 17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40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35" y="278"/>
                </a:moveTo>
                <a:cubicBezTo>
                  <a:pt x="141" y="254"/>
                  <a:pt x="168" y="240"/>
                  <a:pt x="199" y="240"/>
                </a:cubicBezTo>
                <a:cubicBezTo>
                  <a:pt x="231" y="240"/>
                  <a:pt x="258" y="254"/>
                  <a:pt x="264" y="278"/>
                </a:cubicBezTo>
                <a:lnTo>
                  <a:pt x="135" y="278"/>
                </a:ln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5" name="Gruppieren 98">
            <a:extLst>
              <a:ext uri="{FF2B5EF4-FFF2-40B4-BE49-F238E27FC236}">
                <a16:creationId xmlns:a16="http://schemas.microsoft.com/office/drawing/2014/main" id="{D3D64D18-28B7-2916-7FD3-2D082307D4B9}"/>
              </a:ext>
            </a:extLst>
          </p:cNvPr>
          <p:cNvGrpSpPr/>
          <p:nvPr/>
        </p:nvGrpSpPr>
        <p:grpSpPr bwMode="gray">
          <a:xfrm>
            <a:off x="799476" y="5150426"/>
            <a:ext cx="544116" cy="454819"/>
            <a:chOff x="2002756" y="6042424"/>
            <a:chExt cx="544116" cy="454819"/>
          </a:xfrm>
          <a:solidFill>
            <a:schemeClr val="accent2"/>
          </a:solidFill>
        </p:grpSpPr>
        <p:sp>
          <p:nvSpPr>
            <p:cNvPr id="56" name="Freeform 2337">
              <a:extLst>
                <a:ext uri="{FF2B5EF4-FFF2-40B4-BE49-F238E27FC236}">
                  <a16:creationId xmlns:a16="http://schemas.microsoft.com/office/drawing/2014/main" id="{D661AB6F-9F53-3149-F41B-D19A38F6ED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0622" y="6303171"/>
              <a:ext cx="109538" cy="194072"/>
            </a:xfrm>
            <a:custGeom>
              <a:avLst/>
              <a:gdLst>
                <a:gd name="T0" fmla="*/ 23 w 39"/>
                <a:gd name="T1" fmla="*/ 0 h 69"/>
                <a:gd name="T2" fmla="*/ 16 w 39"/>
                <a:gd name="T3" fmla="*/ 0 h 69"/>
                <a:gd name="T4" fmla="*/ 0 w 39"/>
                <a:gd name="T5" fmla="*/ 16 h 69"/>
                <a:gd name="T6" fmla="*/ 0 w 39"/>
                <a:gd name="T7" fmla="*/ 54 h 69"/>
                <a:gd name="T8" fmla="*/ 16 w 39"/>
                <a:gd name="T9" fmla="*/ 69 h 69"/>
                <a:gd name="T10" fmla="*/ 23 w 39"/>
                <a:gd name="T11" fmla="*/ 69 h 69"/>
                <a:gd name="T12" fmla="*/ 39 w 39"/>
                <a:gd name="T13" fmla="*/ 54 h 69"/>
                <a:gd name="T14" fmla="*/ 39 w 39"/>
                <a:gd name="T15" fmla="*/ 16 h 69"/>
                <a:gd name="T16" fmla="*/ 23 w 39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69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2338">
              <a:extLst>
                <a:ext uri="{FF2B5EF4-FFF2-40B4-BE49-F238E27FC236}">
                  <a16:creationId xmlns:a16="http://schemas.microsoft.com/office/drawing/2014/main" id="{F9263335-BD9B-6D56-E354-494EC12846A9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756" y="6348415"/>
              <a:ext cx="34528" cy="103585"/>
            </a:xfrm>
            <a:custGeom>
              <a:avLst/>
              <a:gdLst>
                <a:gd name="T0" fmla="*/ 0 w 12"/>
                <a:gd name="T1" fmla="*/ 9 h 37"/>
                <a:gd name="T2" fmla="*/ 0 w 12"/>
                <a:gd name="T3" fmla="*/ 28 h 37"/>
                <a:gd name="T4" fmla="*/ 12 w 12"/>
                <a:gd name="T5" fmla="*/ 37 h 37"/>
                <a:gd name="T6" fmla="*/ 12 w 12"/>
                <a:gd name="T7" fmla="*/ 0 h 37"/>
                <a:gd name="T8" fmla="*/ 0 w 12"/>
                <a:gd name="T9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7">
                  <a:moveTo>
                    <a:pt x="0" y="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7" y="37"/>
                    <a:pt x="12" y="3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2340">
              <a:extLst>
                <a:ext uri="{FF2B5EF4-FFF2-40B4-BE49-F238E27FC236}">
                  <a16:creationId xmlns:a16="http://schemas.microsoft.com/office/drawing/2014/main" id="{50FFB665-E8CC-04A6-9A90-513E560B2B3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9963" y="6348415"/>
              <a:ext cx="36909" cy="103585"/>
            </a:xfrm>
            <a:custGeom>
              <a:avLst/>
              <a:gdLst>
                <a:gd name="T0" fmla="*/ 0 w 13"/>
                <a:gd name="T1" fmla="*/ 0 h 37"/>
                <a:gd name="T2" fmla="*/ 0 w 13"/>
                <a:gd name="T3" fmla="*/ 37 h 37"/>
                <a:gd name="T4" fmla="*/ 13 w 13"/>
                <a:gd name="T5" fmla="*/ 28 h 37"/>
                <a:gd name="T6" fmla="*/ 13 w 13"/>
                <a:gd name="T7" fmla="*/ 9 h 37"/>
                <a:gd name="T8" fmla="*/ 0 w 13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6" y="37"/>
                    <a:pt x="13" y="33"/>
                    <a:pt x="13" y="2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4"/>
                    <a:pt x="6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341">
              <a:extLst>
                <a:ext uri="{FF2B5EF4-FFF2-40B4-BE49-F238E27FC236}">
                  <a16:creationId xmlns:a16="http://schemas.microsoft.com/office/drawing/2014/main" id="{63E0A6B8-2D4B-87BA-D6C7-BB362C5418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7290" y="6042424"/>
              <a:ext cx="369094" cy="219075"/>
            </a:xfrm>
            <a:custGeom>
              <a:avLst/>
              <a:gdLst>
                <a:gd name="T0" fmla="*/ 66 w 131"/>
                <a:gd name="T1" fmla="*/ 26 h 78"/>
                <a:gd name="T2" fmla="*/ 106 w 131"/>
                <a:gd name="T3" fmla="*/ 66 h 78"/>
                <a:gd name="T4" fmla="*/ 119 w 131"/>
                <a:gd name="T5" fmla="*/ 78 h 78"/>
                <a:gd name="T6" fmla="*/ 128 w 131"/>
                <a:gd name="T7" fmla="*/ 74 h 78"/>
                <a:gd name="T8" fmla="*/ 131 w 131"/>
                <a:gd name="T9" fmla="*/ 66 h 78"/>
                <a:gd name="T10" fmla="*/ 66 w 131"/>
                <a:gd name="T11" fmla="*/ 0 h 78"/>
                <a:gd name="T12" fmla="*/ 65 w 131"/>
                <a:gd name="T13" fmla="*/ 0 h 78"/>
                <a:gd name="T14" fmla="*/ 20 w 131"/>
                <a:gd name="T15" fmla="*/ 20 h 78"/>
                <a:gd name="T16" fmla="*/ 0 w 131"/>
                <a:gd name="T17" fmla="*/ 65 h 78"/>
                <a:gd name="T18" fmla="*/ 4 w 131"/>
                <a:gd name="T19" fmla="*/ 74 h 78"/>
                <a:gd name="T20" fmla="*/ 13 w 131"/>
                <a:gd name="T21" fmla="*/ 78 h 78"/>
                <a:gd name="T22" fmla="*/ 26 w 131"/>
                <a:gd name="T23" fmla="*/ 66 h 78"/>
                <a:gd name="T24" fmla="*/ 66 w 131"/>
                <a:gd name="T25" fmla="*/ 2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8">
                  <a:moveTo>
                    <a:pt x="66" y="26"/>
                  </a:moveTo>
                  <a:cubicBezTo>
                    <a:pt x="88" y="26"/>
                    <a:pt x="106" y="44"/>
                    <a:pt x="106" y="66"/>
                  </a:cubicBezTo>
                  <a:cubicBezTo>
                    <a:pt x="106" y="73"/>
                    <a:pt x="111" y="78"/>
                    <a:pt x="119" y="78"/>
                  </a:cubicBezTo>
                  <a:cubicBezTo>
                    <a:pt x="122" y="78"/>
                    <a:pt x="126" y="77"/>
                    <a:pt x="128" y="74"/>
                  </a:cubicBezTo>
                  <a:cubicBezTo>
                    <a:pt x="130" y="72"/>
                    <a:pt x="131" y="69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8" y="0"/>
                    <a:pt x="32" y="7"/>
                    <a:pt x="20" y="20"/>
                  </a:cubicBezTo>
                  <a:cubicBezTo>
                    <a:pt x="7" y="32"/>
                    <a:pt x="1" y="48"/>
                    <a:pt x="0" y="65"/>
                  </a:cubicBezTo>
                  <a:cubicBezTo>
                    <a:pt x="0" y="69"/>
                    <a:pt x="2" y="72"/>
                    <a:pt x="4" y="74"/>
                  </a:cubicBezTo>
                  <a:cubicBezTo>
                    <a:pt x="6" y="77"/>
                    <a:pt x="10" y="78"/>
                    <a:pt x="13" y="78"/>
                  </a:cubicBezTo>
                  <a:cubicBezTo>
                    <a:pt x="20" y="78"/>
                    <a:pt x="26" y="73"/>
                    <a:pt x="26" y="66"/>
                  </a:cubicBezTo>
                  <a:cubicBezTo>
                    <a:pt x="26" y="44"/>
                    <a:pt x="44" y="26"/>
                    <a:pt x="6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337">
              <a:extLst>
                <a:ext uri="{FF2B5EF4-FFF2-40B4-BE49-F238E27FC236}">
                  <a16:creationId xmlns:a16="http://schemas.microsoft.com/office/drawing/2014/main" id="{A36D9165-3333-EFD4-7E56-AC6CCE129F46}"/>
                </a:ext>
              </a:extLst>
            </p:cNvPr>
            <p:cNvSpPr>
              <a:spLocks/>
            </p:cNvSpPr>
            <p:nvPr/>
          </p:nvSpPr>
          <p:spPr bwMode="gray">
            <a:xfrm>
              <a:off x="2362303" y="6303171"/>
              <a:ext cx="109538" cy="194072"/>
            </a:xfrm>
            <a:custGeom>
              <a:avLst/>
              <a:gdLst>
                <a:gd name="T0" fmla="*/ 23 w 39"/>
                <a:gd name="T1" fmla="*/ 0 h 69"/>
                <a:gd name="T2" fmla="*/ 16 w 39"/>
                <a:gd name="T3" fmla="*/ 0 h 69"/>
                <a:gd name="T4" fmla="*/ 0 w 39"/>
                <a:gd name="T5" fmla="*/ 16 h 69"/>
                <a:gd name="T6" fmla="*/ 0 w 39"/>
                <a:gd name="T7" fmla="*/ 54 h 69"/>
                <a:gd name="T8" fmla="*/ 16 w 39"/>
                <a:gd name="T9" fmla="*/ 69 h 69"/>
                <a:gd name="T10" fmla="*/ 23 w 39"/>
                <a:gd name="T11" fmla="*/ 69 h 69"/>
                <a:gd name="T12" fmla="*/ 39 w 39"/>
                <a:gd name="T13" fmla="*/ 54 h 69"/>
                <a:gd name="T14" fmla="*/ 39 w 39"/>
                <a:gd name="T15" fmla="*/ 16 h 69"/>
                <a:gd name="T16" fmla="*/ 23 w 39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69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1" name="Freeform 2376">
            <a:extLst>
              <a:ext uri="{FF2B5EF4-FFF2-40B4-BE49-F238E27FC236}">
                <a16:creationId xmlns:a16="http://schemas.microsoft.com/office/drawing/2014/main" id="{EF56338C-9D78-7589-9D7B-9DC78456FADB}"/>
              </a:ext>
            </a:extLst>
          </p:cNvPr>
          <p:cNvSpPr>
            <a:spLocks noChangeAspect="1"/>
          </p:cNvSpPr>
          <p:nvPr/>
        </p:nvSpPr>
        <p:spPr bwMode="gray">
          <a:xfrm>
            <a:off x="4628445" y="5126018"/>
            <a:ext cx="419100" cy="503635"/>
          </a:xfrm>
          <a:custGeom>
            <a:avLst/>
            <a:gdLst>
              <a:gd name="T0" fmla="*/ 130 w 149"/>
              <a:gd name="T1" fmla="*/ 57 h 179"/>
              <a:gd name="T2" fmla="*/ 109 w 149"/>
              <a:gd name="T3" fmla="*/ 39 h 179"/>
              <a:gd name="T4" fmla="*/ 90 w 149"/>
              <a:gd name="T5" fmla="*/ 4 h 179"/>
              <a:gd name="T6" fmla="*/ 87 w 149"/>
              <a:gd name="T7" fmla="*/ 0 h 179"/>
              <a:gd name="T8" fmla="*/ 84 w 149"/>
              <a:gd name="T9" fmla="*/ 4 h 179"/>
              <a:gd name="T10" fmla="*/ 84 w 149"/>
              <a:gd name="T11" fmla="*/ 6 h 179"/>
              <a:gd name="T12" fmla="*/ 72 w 149"/>
              <a:gd name="T13" fmla="*/ 98 h 179"/>
              <a:gd name="T14" fmla="*/ 68 w 149"/>
              <a:gd name="T15" fmla="*/ 122 h 179"/>
              <a:gd name="T16" fmla="*/ 63 w 149"/>
              <a:gd name="T17" fmla="*/ 119 h 179"/>
              <a:gd name="T18" fmla="*/ 16 w 149"/>
              <a:gd name="T19" fmla="*/ 116 h 179"/>
              <a:gd name="T20" fmla="*/ 2 w 149"/>
              <a:gd name="T21" fmla="*/ 146 h 179"/>
              <a:gd name="T22" fmla="*/ 16 w 149"/>
              <a:gd name="T23" fmla="*/ 168 h 179"/>
              <a:gd name="T24" fmla="*/ 66 w 149"/>
              <a:gd name="T25" fmla="*/ 170 h 179"/>
              <a:gd name="T26" fmla="*/ 79 w 149"/>
              <a:gd name="T27" fmla="*/ 145 h 179"/>
              <a:gd name="T28" fmla="*/ 89 w 149"/>
              <a:gd name="T29" fmla="*/ 65 h 179"/>
              <a:gd name="T30" fmla="*/ 92 w 149"/>
              <a:gd name="T31" fmla="*/ 43 h 179"/>
              <a:gd name="T32" fmla="*/ 99 w 149"/>
              <a:gd name="T33" fmla="*/ 53 h 179"/>
              <a:gd name="T34" fmla="*/ 120 w 149"/>
              <a:gd name="T35" fmla="*/ 70 h 179"/>
              <a:gd name="T36" fmla="*/ 133 w 149"/>
              <a:gd name="T37" fmla="*/ 96 h 179"/>
              <a:gd name="T38" fmla="*/ 134 w 149"/>
              <a:gd name="T39" fmla="*/ 102 h 179"/>
              <a:gd name="T40" fmla="*/ 139 w 149"/>
              <a:gd name="T41" fmla="*/ 99 h 179"/>
              <a:gd name="T42" fmla="*/ 130 w 149"/>
              <a:gd name="T43" fmla="*/ 5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9" h="179">
                <a:moveTo>
                  <a:pt x="130" y="57"/>
                </a:moveTo>
                <a:cubicBezTo>
                  <a:pt x="123" y="52"/>
                  <a:pt x="115" y="46"/>
                  <a:pt x="109" y="39"/>
                </a:cubicBezTo>
                <a:cubicBezTo>
                  <a:pt x="102" y="28"/>
                  <a:pt x="96" y="16"/>
                  <a:pt x="90" y="4"/>
                </a:cubicBezTo>
                <a:cubicBezTo>
                  <a:pt x="89" y="3"/>
                  <a:pt x="88" y="1"/>
                  <a:pt x="87" y="0"/>
                </a:cubicBezTo>
                <a:cubicBezTo>
                  <a:pt x="86" y="2"/>
                  <a:pt x="85" y="3"/>
                  <a:pt x="84" y="4"/>
                </a:cubicBezTo>
                <a:cubicBezTo>
                  <a:pt x="84" y="5"/>
                  <a:pt x="84" y="6"/>
                  <a:pt x="84" y="6"/>
                </a:cubicBezTo>
                <a:cubicBezTo>
                  <a:pt x="80" y="37"/>
                  <a:pt x="76" y="68"/>
                  <a:pt x="72" y="98"/>
                </a:cubicBezTo>
                <a:cubicBezTo>
                  <a:pt x="71" y="106"/>
                  <a:pt x="69" y="114"/>
                  <a:pt x="68" y="122"/>
                </a:cubicBezTo>
                <a:cubicBezTo>
                  <a:pt x="66" y="121"/>
                  <a:pt x="64" y="120"/>
                  <a:pt x="63" y="119"/>
                </a:cubicBezTo>
                <a:cubicBezTo>
                  <a:pt x="48" y="109"/>
                  <a:pt x="32" y="108"/>
                  <a:pt x="16" y="116"/>
                </a:cubicBezTo>
                <a:cubicBezTo>
                  <a:pt x="5" y="122"/>
                  <a:pt x="0" y="134"/>
                  <a:pt x="2" y="146"/>
                </a:cubicBezTo>
                <a:cubicBezTo>
                  <a:pt x="4" y="155"/>
                  <a:pt x="9" y="162"/>
                  <a:pt x="16" y="168"/>
                </a:cubicBezTo>
                <a:cubicBezTo>
                  <a:pt x="31" y="178"/>
                  <a:pt x="53" y="179"/>
                  <a:pt x="66" y="170"/>
                </a:cubicBezTo>
                <a:cubicBezTo>
                  <a:pt x="75" y="164"/>
                  <a:pt x="79" y="156"/>
                  <a:pt x="79" y="145"/>
                </a:cubicBezTo>
                <a:cubicBezTo>
                  <a:pt x="82" y="118"/>
                  <a:pt x="86" y="92"/>
                  <a:pt x="89" y="65"/>
                </a:cubicBezTo>
                <a:cubicBezTo>
                  <a:pt x="90" y="58"/>
                  <a:pt x="91" y="51"/>
                  <a:pt x="92" y="43"/>
                </a:cubicBezTo>
                <a:cubicBezTo>
                  <a:pt x="95" y="47"/>
                  <a:pt x="96" y="51"/>
                  <a:pt x="99" y="53"/>
                </a:cubicBezTo>
                <a:cubicBezTo>
                  <a:pt x="106" y="59"/>
                  <a:pt x="113" y="65"/>
                  <a:pt x="120" y="70"/>
                </a:cubicBezTo>
                <a:cubicBezTo>
                  <a:pt x="128" y="77"/>
                  <a:pt x="134" y="85"/>
                  <a:pt x="133" y="96"/>
                </a:cubicBezTo>
                <a:cubicBezTo>
                  <a:pt x="133" y="98"/>
                  <a:pt x="134" y="100"/>
                  <a:pt x="134" y="102"/>
                </a:cubicBezTo>
                <a:cubicBezTo>
                  <a:pt x="136" y="101"/>
                  <a:pt x="138" y="100"/>
                  <a:pt x="139" y="99"/>
                </a:cubicBezTo>
                <a:cubicBezTo>
                  <a:pt x="149" y="84"/>
                  <a:pt x="145" y="67"/>
                  <a:pt x="130" y="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2" name="Freeform 2380">
            <a:extLst>
              <a:ext uri="{FF2B5EF4-FFF2-40B4-BE49-F238E27FC236}">
                <a16:creationId xmlns:a16="http://schemas.microsoft.com/office/drawing/2014/main" id="{99477B72-94D1-28AD-48B4-19E830DB6240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48415" y="3905863"/>
            <a:ext cx="557213" cy="445294"/>
          </a:xfrm>
          <a:custGeom>
            <a:avLst/>
            <a:gdLst>
              <a:gd name="T0" fmla="*/ 169 w 198"/>
              <a:gd name="T1" fmla="*/ 0 h 158"/>
              <a:gd name="T2" fmla="*/ 29 w 198"/>
              <a:gd name="T3" fmla="*/ 0 h 158"/>
              <a:gd name="T4" fmla="*/ 0 w 198"/>
              <a:gd name="T5" fmla="*/ 35 h 158"/>
              <a:gd name="T6" fmla="*/ 0 w 198"/>
              <a:gd name="T7" fmla="*/ 123 h 158"/>
              <a:gd name="T8" fmla="*/ 29 w 198"/>
              <a:gd name="T9" fmla="*/ 158 h 158"/>
              <a:gd name="T10" fmla="*/ 169 w 198"/>
              <a:gd name="T11" fmla="*/ 158 h 158"/>
              <a:gd name="T12" fmla="*/ 198 w 198"/>
              <a:gd name="T13" fmla="*/ 123 h 158"/>
              <a:gd name="T14" fmla="*/ 198 w 198"/>
              <a:gd name="T15" fmla="*/ 35 h 158"/>
              <a:gd name="T16" fmla="*/ 169 w 198"/>
              <a:gd name="T17" fmla="*/ 0 h 158"/>
              <a:gd name="T18" fmla="*/ 137 w 198"/>
              <a:gd name="T19" fmla="*/ 86 h 158"/>
              <a:gd name="T20" fmla="*/ 108 w 198"/>
              <a:gd name="T21" fmla="*/ 57 h 158"/>
              <a:gd name="T22" fmla="*/ 77 w 198"/>
              <a:gd name="T23" fmla="*/ 111 h 158"/>
              <a:gd name="T24" fmla="*/ 53 w 198"/>
              <a:gd name="T25" fmla="*/ 83 h 158"/>
              <a:gd name="T26" fmla="*/ 25 w 198"/>
              <a:gd name="T27" fmla="*/ 132 h 158"/>
              <a:gd name="T28" fmla="*/ 19 w 198"/>
              <a:gd name="T29" fmla="*/ 115 h 158"/>
              <a:gd name="T30" fmla="*/ 19 w 198"/>
              <a:gd name="T31" fmla="*/ 40 h 158"/>
              <a:gd name="T32" fmla="*/ 38 w 198"/>
              <a:gd name="T33" fmla="*/ 17 h 158"/>
              <a:gd name="T34" fmla="*/ 161 w 198"/>
              <a:gd name="T35" fmla="*/ 17 h 158"/>
              <a:gd name="T36" fmla="*/ 175 w 198"/>
              <a:gd name="T37" fmla="*/ 24 h 158"/>
              <a:gd name="T38" fmla="*/ 137 w 198"/>
              <a:gd name="T39" fmla="*/ 8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8" h="158">
                <a:moveTo>
                  <a:pt x="169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6"/>
                  <a:pt x="0" y="35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42"/>
                  <a:pt x="13" y="158"/>
                  <a:pt x="29" y="158"/>
                </a:cubicBezTo>
                <a:cubicBezTo>
                  <a:pt x="169" y="158"/>
                  <a:pt x="169" y="158"/>
                  <a:pt x="169" y="158"/>
                </a:cubicBezTo>
                <a:cubicBezTo>
                  <a:pt x="185" y="158"/>
                  <a:pt x="198" y="142"/>
                  <a:pt x="198" y="123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16"/>
                  <a:pt x="185" y="0"/>
                  <a:pt x="169" y="0"/>
                </a:cubicBezTo>
                <a:close/>
                <a:moveTo>
                  <a:pt x="137" y="86"/>
                </a:moveTo>
                <a:cubicBezTo>
                  <a:pt x="108" y="57"/>
                  <a:pt x="108" y="57"/>
                  <a:pt x="108" y="57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53" y="83"/>
                  <a:pt x="53" y="83"/>
                  <a:pt x="53" y="83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1" y="127"/>
                  <a:pt x="19" y="122"/>
                  <a:pt x="19" y="115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27"/>
                  <a:pt x="27" y="17"/>
                  <a:pt x="38" y="17"/>
                </a:cubicBezTo>
                <a:cubicBezTo>
                  <a:pt x="161" y="17"/>
                  <a:pt x="161" y="17"/>
                  <a:pt x="161" y="17"/>
                </a:cubicBezTo>
                <a:cubicBezTo>
                  <a:pt x="166" y="17"/>
                  <a:pt x="171" y="20"/>
                  <a:pt x="175" y="24"/>
                </a:cubicBezTo>
                <a:lnTo>
                  <a:pt x="137" y="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3" name="Gruppieren 50">
            <a:extLst>
              <a:ext uri="{FF2B5EF4-FFF2-40B4-BE49-F238E27FC236}">
                <a16:creationId xmlns:a16="http://schemas.microsoft.com/office/drawing/2014/main" id="{E4E9DC01-B452-0485-C68A-D325F7B28A8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78225" y="3896338"/>
            <a:ext cx="652463" cy="464345"/>
            <a:chOff x="204788" y="6362700"/>
            <a:chExt cx="869950" cy="619126"/>
          </a:xfrm>
          <a:solidFill>
            <a:schemeClr val="accent2"/>
          </a:solidFill>
        </p:grpSpPr>
        <p:sp>
          <p:nvSpPr>
            <p:cNvPr id="64" name="Freeform 2384">
              <a:extLst>
                <a:ext uri="{FF2B5EF4-FFF2-40B4-BE49-F238E27FC236}">
                  <a16:creationId xmlns:a16="http://schemas.microsoft.com/office/drawing/2014/main" id="{4CFA6F31-0D1E-23F3-712F-FBB038F0024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4663" y="6362700"/>
              <a:ext cx="600075" cy="600075"/>
            </a:xfrm>
            <a:custGeom>
              <a:avLst/>
              <a:gdLst>
                <a:gd name="T0" fmla="*/ 80 w 160"/>
                <a:gd name="T1" fmla="*/ 0 h 160"/>
                <a:gd name="T2" fmla="*/ 0 w 160"/>
                <a:gd name="T3" fmla="*/ 80 h 160"/>
                <a:gd name="T4" fmla="*/ 80 w 160"/>
                <a:gd name="T5" fmla="*/ 160 h 160"/>
                <a:gd name="T6" fmla="*/ 160 w 160"/>
                <a:gd name="T7" fmla="*/ 80 h 160"/>
                <a:gd name="T8" fmla="*/ 80 w 160"/>
                <a:gd name="T9" fmla="*/ 0 h 160"/>
                <a:gd name="T10" fmla="*/ 50 w 160"/>
                <a:gd name="T11" fmla="*/ 21 h 160"/>
                <a:gd name="T12" fmla="*/ 77 w 160"/>
                <a:gd name="T13" fmla="*/ 48 h 160"/>
                <a:gd name="T14" fmla="*/ 50 w 160"/>
                <a:gd name="T15" fmla="*/ 74 h 160"/>
                <a:gd name="T16" fmla="*/ 24 w 160"/>
                <a:gd name="T17" fmla="*/ 48 h 160"/>
                <a:gd name="T18" fmla="*/ 50 w 160"/>
                <a:gd name="T19" fmla="*/ 21 h 160"/>
                <a:gd name="T20" fmla="*/ 50 w 160"/>
                <a:gd name="T21" fmla="*/ 136 h 160"/>
                <a:gd name="T22" fmla="*/ 24 w 160"/>
                <a:gd name="T23" fmla="*/ 110 h 160"/>
                <a:gd name="T24" fmla="*/ 50 w 160"/>
                <a:gd name="T25" fmla="*/ 83 h 160"/>
                <a:gd name="T26" fmla="*/ 77 w 160"/>
                <a:gd name="T27" fmla="*/ 110 h 160"/>
                <a:gd name="T28" fmla="*/ 50 w 160"/>
                <a:gd name="T29" fmla="*/ 136 h 160"/>
                <a:gd name="T30" fmla="*/ 72 w 160"/>
                <a:gd name="T31" fmla="*/ 80 h 160"/>
                <a:gd name="T32" fmla="*/ 83 w 160"/>
                <a:gd name="T33" fmla="*/ 69 h 160"/>
                <a:gd name="T34" fmla="*/ 93 w 160"/>
                <a:gd name="T35" fmla="*/ 80 h 160"/>
                <a:gd name="T36" fmla="*/ 83 w 160"/>
                <a:gd name="T37" fmla="*/ 91 h 160"/>
                <a:gd name="T38" fmla="*/ 72 w 160"/>
                <a:gd name="T39" fmla="*/ 80 h 160"/>
                <a:gd name="T40" fmla="*/ 112 w 160"/>
                <a:gd name="T41" fmla="*/ 136 h 160"/>
                <a:gd name="T42" fmla="*/ 86 w 160"/>
                <a:gd name="T43" fmla="*/ 110 h 160"/>
                <a:gd name="T44" fmla="*/ 112 w 160"/>
                <a:gd name="T45" fmla="*/ 83 h 160"/>
                <a:gd name="T46" fmla="*/ 139 w 160"/>
                <a:gd name="T47" fmla="*/ 110 h 160"/>
                <a:gd name="T48" fmla="*/ 112 w 160"/>
                <a:gd name="T49" fmla="*/ 136 h 160"/>
                <a:gd name="T50" fmla="*/ 112 w 160"/>
                <a:gd name="T51" fmla="*/ 74 h 160"/>
                <a:gd name="T52" fmla="*/ 86 w 160"/>
                <a:gd name="T53" fmla="*/ 48 h 160"/>
                <a:gd name="T54" fmla="*/ 112 w 160"/>
                <a:gd name="T55" fmla="*/ 21 h 160"/>
                <a:gd name="T56" fmla="*/ 139 w 160"/>
                <a:gd name="T57" fmla="*/ 48 h 160"/>
                <a:gd name="T58" fmla="*/ 112 w 160"/>
                <a:gd name="T59" fmla="*/ 7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0"/>
                    <a:pt x="80" y="160"/>
                  </a:cubicBezTo>
                  <a:cubicBezTo>
                    <a:pt x="124" y="160"/>
                    <a:pt x="160" y="125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50" y="21"/>
                  </a:moveTo>
                  <a:cubicBezTo>
                    <a:pt x="65" y="21"/>
                    <a:pt x="77" y="33"/>
                    <a:pt x="77" y="48"/>
                  </a:cubicBezTo>
                  <a:cubicBezTo>
                    <a:pt x="77" y="62"/>
                    <a:pt x="65" y="74"/>
                    <a:pt x="50" y="74"/>
                  </a:cubicBezTo>
                  <a:cubicBezTo>
                    <a:pt x="35" y="74"/>
                    <a:pt x="24" y="62"/>
                    <a:pt x="24" y="48"/>
                  </a:cubicBezTo>
                  <a:cubicBezTo>
                    <a:pt x="24" y="33"/>
                    <a:pt x="35" y="21"/>
                    <a:pt x="50" y="21"/>
                  </a:cubicBezTo>
                  <a:close/>
                  <a:moveTo>
                    <a:pt x="50" y="136"/>
                  </a:moveTo>
                  <a:cubicBezTo>
                    <a:pt x="35" y="136"/>
                    <a:pt x="24" y="124"/>
                    <a:pt x="24" y="110"/>
                  </a:cubicBezTo>
                  <a:cubicBezTo>
                    <a:pt x="24" y="95"/>
                    <a:pt x="35" y="83"/>
                    <a:pt x="50" y="83"/>
                  </a:cubicBezTo>
                  <a:cubicBezTo>
                    <a:pt x="65" y="83"/>
                    <a:pt x="77" y="95"/>
                    <a:pt x="77" y="110"/>
                  </a:cubicBezTo>
                  <a:cubicBezTo>
                    <a:pt x="77" y="124"/>
                    <a:pt x="65" y="136"/>
                    <a:pt x="50" y="136"/>
                  </a:cubicBezTo>
                  <a:close/>
                  <a:moveTo>
                    <a:pt x="72" y="80"/>
                  </a:moveTo>
                  <a:cubicBezTo>
                    <a:pt x="72" y="74"/>
                    <a:pt x="77" y="69"/>
                    <a:pt x="83" y="69"/>
                  </a:cubicBezTo>
                  <a:cubicBezTo>
                    <a:pt x="89" y="69"/>
                    <a:pt x="93" y="74"/>
                    <a:pt x="93" y="80"/>
                  </a:cubicBezTo>
                  <a:cubicBezTo>
                    <a:pt x="93" y="86"/>
                    <a:pt x="89" y="91"/>
                    <a:pt x="83" y="91"/>
                  </a:cubicBezTo>
                  <a:cubicBezTo>
                    <a:pt x="77" y="91"/>
                    <a:pt x="72" y="86"/>
                    <a:pt x="72" y="80"/>
                  </a:cubicBezTo>
                  <a:close/>
                  <a:moveTo>
                    <a:pt x="112" y="136"/>
                  </a:moveTo>
                  <a:cubicBezTo>
                    <a:pt x="98" y="136"/>
                    <a:pt x="86" y="124"/>
                    <a:pt x="86" y="110"/>
                  </a:cubicBezTo>
                  <a:cubicBezTo>
                    <a:pt x="86" y="95"/>
                    <a:pt x="98" y="83"/>
                    <a:pt x="112" y="83"/>
                  </a:cubicBezTo>
                  <a:cubicBezTo>
                    <a:pt x="127" y="83"/>
                    <a:pt x="139" y="95"/>
                    <a:pt x="139" y="110"/>
                  </a:cubicBezTo>
                  <a:cubicBezTo>
                    <a:pt x="139" y="124"/>
                    <a:pt x="127" y="136"/>
                    <a:pt x="112" y="136"/>
                  </a:cubicBezTo>
                  <a:close/>
                  <a:moveTo>
                    <a:pt x="112" y="74"/>
                  </a:moveTo>
                  <a:cubicBezTo>
                    <a:pt x="98" y="74"/>
                    <a:pt x="86" y="62"/>
                    <a:pt x="86" y="48"/>
                  </a:cubicBezTo>
                  <a:cubicBezTo>
                    <a:pt x="86" y="33"/>
                    <a:pt x="98" y="21"/>
                    <a:pt x="112" y="21"/>
                  </a:cubicBezTo>
                  <a:cubicBezTo>
                    <a:pt x="127" y="21"/>
                    <a:pt x="139" y="33"/>
                    <a:pt x="139" y="48"/>
                  </a:cubicBezTo>
                  <a:cubicBezTo>
                    <a:pt x="139" y="62"/>
                    <a:pt x="127" y="74"/>
                    <a:pt x="11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Oval 2385">
              <a:extLst>
                <a:ext uri="{FF2B5EF4-FFF2-40B4-BE49-F238E27FC236}">
                  <a16:creationId xmlns:a16="http://schemas.microsoft.com/office/drawing/2014/main" id="{3235A5CB-880F-4DCD-64E3-BC81E2A935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0551" y="6472238"/>
              <a:ext cx="142875" cy="141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Oval 2386">
              <a:extLst>
                <a:ext uri="{FF2B5EF4-FFF2-40B4-BE49-F238E27FC236}">
                  <a16:creationId xmlns:a16="http://schemas.microsoft.com/office/drawing/2014/main" id="{1B424BE9-A532-BEFB-5FB2-A82D195BE1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3913" y="6472238"/>
              <a:ext cx="142875" cy="141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Oval 2387">
              <a:extLst>
                <a:ext uri="{FF2B5EF4-FFF2-40B4-BE49-F238E27FC236}">
                  <a16:creationId xmlns:a16="http://schemas.microsoft.com/office/drawing/2014/main" id="{6D5FE417-F154-0B30-D8CB-2E6A932568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3913" y="6704013"/>
              <a:ext cx="142875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Oval 2388">
              <a:extLst>
                <a:ext uri="{FF2B5EF4-FFF2-40B4-BE49-F238E27FC236}">
                  <a16:creationId xmlns:a16="http://schemas.microsoft.com/office/drawing/2014/main" id="{D49B0694-69F8-2444-A6BD-9205AF1789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0551" y="6704013"/>
              <a:ext cx="142875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389">
              <a:extLst>
                <a:ext uri="{FF2B5EF4-FFF2-40B4-BE49-F238E27FC236}">
                  <a16:creationId xmlns:a16="http://schemas.microsoft.com/office/drawing/2014/main" id="{34979A30-A768-AE58-7752-01B9D16476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788" y="6805613"/>
              <a:ext cx="396875" cy="176213"/>
            </a:xfrm>
            <a:custGeom>
              <a:avLst/>
              <a:gdLst>
                <a:gd name="T0" fmla="*/ 96 w 106"/>
                <a:gd name="T1" fmla="*/ 29 h 47"/>
                <a:gd name="T2" fmla="*/ 51 w 106"/>
                <a:gd name="T3" fmla="*/ 18 h 47"/>
                <a:gd name="T4" fmla="*/ 24 w 106"/>
                <a:gd name="T5" fmla="*/ 2 h 47"/>
                <a:gd name="T6" fmla="*/ 1 w 106"/>
                <a:gd name="T7" fmla="*/ 20 h 47"/>
                <a:gd name="T8" fmla="*/ 3 w 106"/>
                <a:gd name="T9" fmla="*/ 28 h 47"/>
                <a:gd name="T10" fmla="*/ 10 w 106"/>
                <a:gd name="T11" fmla="*/ 26 h 47"/>
                <a:gd name="T12" fmla="*/ 25 w 106"/>
                <a:gd name="T13" fmla="*/ 12 h 47"/>
                <a:gd name="T14" fmla="*/ 44 w 106"/>
                <a:gd name="T15" fmla="*/ 25 h 47"/>
                <a:gd name="T16" fmla="*/ 79 w 106"/>
                <a:gd name="T17" fmla="*/ 47 h 47"/>
                <a:gd name="T18" fmla="*/ 103 w 106"/>
                <a:gd name="T19" fmla="*/ 38 h 47"/>
                <a:gd name="T20" fmla="*/ 104 w 106"/>
                <a:gd name="T21" fmla="*/ 30 h 47"/>
                <a:gd name="T22" fmla="*/ 96 w 106"/>
                <a:gd name="T23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47">
                  <a:moveTo>
                    <a:pt x="96" y="29"/>
                  </a:moveTo>
                  <a:cubicBezTo>
                    <a:pt x="77" y="42"/>
                    <a:pt x="67" y="34"/>
                    <a:pt x="51" y="18"/>
                  </a:cubicBezTo>
                  <a:cubicBezTo>
                    <a:pt x="43" y="9"/>
                    <a:pt x="35" y="0"/>
                    <a:pt x="24" y="2"/>
                  </a:cubicBezTo>
                  <a:cubicBezTo>
                    <a:pt x="16" y="2"/>
                    <a:pt x="9" y="8"/>
                    <a:pt x="1" y="20"/>
                  </a:cubicBezTo>
                  <a:cubicBezTo>
                    <a:pt x="0" y="23"/>
                    <a:pt x="0" y="26"/>
                    <a:pt x="3" y="28"/>
                  </a:cubicBezTo>
                  <a:cubicBezTo>
                    <a:pt x="5" y="29"/>
                    <a:pt x="9" y="28"/>
                    <a:pt x="10" y="26"/>
                  </a:cubicBezTo>
                  <a:cubicBezTo>
                    <a:pt x="16" y="17"/>
                    <a:pt x="21" y="13"/>
                    <a:pt x="25" y="12"/>
                  </a:cubicBezTo>
                  <a:cubicBezTo>
                    <a:pt x="30" y="12"/>
                    <a:pt x="37" y="18"/>
                    <a:pt x="44" y="25"/>
                  </a:cubicBezTo>
                  <a:cubicBezTo>
                    <a:pt x="53" y="35"/>
                    <a:pt x="64" y="47"/>
                    <a:pt x="79" y="47"/>
                  </a:cubicBezTo>
                  <a:cubicBezTo>
                    <a:pt x="86" y="47"/>
                    <a:pt x="94" y="44"/>
                    <a:pt x="103" y="38"/>
                  </a:cubicBezTo>
                  <a:cubicBezTo>
                    <a:pt x="105" y="36"/>
                    <a:pt x="106" y="32"/>
                    <a:pt x="104" y="30"/>
                  </a:cubicBezTo>
                  <a:cubicBezTo>
                    <a:pt x="102" y="28"/>
                    <a:pt x="99" y="27"/>
                    <a:pt x="9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0" name="Freeform 2393">
            <a:extLst>
              <a:ext uri="{FF2B5EF4-FFF2-40B4-BE49-F238E27FC236}">
                <a16:creationId xmlns:a16="http://schemas.microsoft.com/office/drawing/2014/main" id="{9AF6CEF9-6662-7331-A8BF-9E9A5EDA7A16}"/>
              </a:ext>
            </a:extLst>
          </p:cNvPr>
          <p:cNvSpPr>
            <a:spLocks noChangeAspect="1"/>
          </p:cNvSpPr>
          <p:nvPr/>
        </p:nvSpPr>
        <p:spPr bwMode="gray">
          <a:xfrm>
            <a:off x="2055559" y="5141496"/>
            <a:ext cx="542925" cy="472678"/>
          </a:xfrm>
          <a:custGeom>
            <a:avLst/>
            <a:gdLst>
              <a:gd name="T0" fmla="*/ 164 w 193"/>
              <a:gd name="T1" fmla="*/ 107 h 168"/>
              <a:gd name="T2" fmla="*/ 144 w 193"/>
              <a:gd name="T3" fmla="*/ 65 h 168"/>
              <a:gd name="T4" fmla="*/ 136 w 193"/>
              <a:gd name="T5" fmla="*/ 55 h 168"/>
              <a:gd name="T6" fmla="*/ 120 w 193"/>
              <a:gd name="T7" fmla="*/ 61 h 168"/>
              <a:gd name="T8" fmla="*/ 106 w 193"/>
              <a:gd name="T9" fmla="*/ 106 h 168"/>
              <a:gd name="T10" fmla="*/ 89 w 193"/>
              <a:gd name="T11" fmla="*/ 11 h 168"/>
              <a:gd name="T12" fmla="*/ 75 w 193"/>
              <a:gd name="T13" fmla="*/ 1 h 168"/>
              <a:gd name="T14" fmla="*/ 65 w 193"/>
              <a:gd name="T15" fmla="*/ 10 h 168"/>
              <a:gd name="T16" fmla="*/ 25 w 193"/>
              <a:gd name="T17" fmla="*/ 108 h 168"/>
              <a:gd name="T18" fmla="*/ 0 w 193"/>
              <a:gd name="T19" fmla="*/ 108 h 168"/>
              <a:gd name="T20" fmla="*/ 0 w 193"/>
              <a:gd name="T21" fmla="*/ 132 h 168"/>
              <a:gd name="T22" fmla="*/ 32 w 193"/>
              <a:gd name="T23" fmla="*/ 132 h 168"/>
              <a:gd name="T24" fmla="*/ 40 w 193"/>
              <a:gd name="T25" fmla="*/ 130 h 168"/>
              <a:gd name="T26" fmla="*/ 41 w 193"/>
              <a:gd name="T27" fmla="*/ 130 h 168"/>
              <a:gd name="T28" fmla="*/ 41 w 193"/>
              <a:gd name="T29" fmla="*/ 129 h 168"/>
              <a:gd name="T30" fmla="*/ 45 w 193"/>
              <a:gd name="T31" fmla="*/ 123 h 168"/>
              <a:gd name="T32" fmla="*/ 72 w 193"/>
              <a:gd name="T33" fmla="*/ 56 h 168"/>
              <a:gd name="T34" fmla="*/ 91 w 193"/>
              <a:gd name="T35" fmla="*/ 157 h 168"/>
              <a:gd name="T36" fmla="*/ 105 w 193"/>
              <a:gd name="T37" fmla="*/ 167 h 168"/>
              <a:gd name="T38" fmla="*/ 114 w 193"/>
              <a:gd name="T39" fmla="*/ 160 h 168"/>
              <a:gd name="T40" fmla="*/ 114 w 193"/>
              <a:gd name="T41" fmla="*/ 160 h 168"/>
              <a:gd name="T42" fmla="*/ 114 w 193"/>
              <a:gd name="T43" fmla="*/ 160 h 168"/>
              <a:gd name="T44" fmla="*/ 114 w 193"/>
              <a:gd name="T45" fmla="*/ 158 h 168"/>
              <a:gd name="T46" fmla="*/ 133 w 193"/>
              <a:gd name="T47" fmla="*/ 99 h 168"/>
              <a:gd name="T48" fmla="*/ 144 w 193"/>
              <a:gd name="T49" fmla="*/ 123 h 168"/>
              <a:gd name="T50" fmla="*/ 156 w 193"/>
              <a:gd name="T51" fmla="*/ 131 h 168"/>
              <a:gd name="T52" fmla="*/ 157 w 193"/>
              <a:gd name="T53" fmla="*/ 131 h 168"/>
              <a:gd name="T54" fmla="*/ 193 w 193"/>
              <a:gd name="T55" fmla="*/ 131 h 168"/>
              <a:gd name="T56" fmla="*/ 193 w 193"/>
              <a:gd name="T57" fmla="*/ 107 h 168"/>
              <a:gd name="T58" fmla="*/ 164 w 193"/>
              <a:gd name="T59" fmla="*/ 10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3" h="168">
                <a:moveTo>
                  <a:pt x="164" y="107"/>
                </a:moveTo>
                <a:cubicBezTo>
                  <a:pt x="144" y="65"/>
                  <a:pt x="144" y="65"/>
                  <a:pt x="144" y="65"/>
                </a:cubicBezTo>
                <a:cubicBezTo>
                  <a:pt x="142" y="61"/>
                  <a:pt x="140" y="57"/>
                  <a:pt x="136" y="55"/>
                </a:cubicBezTo>
                <a:cubicBezTo>
                  <a:pt x="130" y="52"/>
                  <a:pt x="123" y="55"/>
                  <a:pt x="120" y="61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89" y="11"/>
                  <a:pt x="89" y="11"/>
                  <a:pt x="89" y="11"/>
                </a:cubicBezTo>
                <a:cubicBezTo>
                  <a:pt x="88" y="4"/>
                  <a:pt x="81" y="0"/>
                  <a:pt x="75" y="1"/>
                </a:cubicBezTo>
                <a:cubicBezTo>
                  <a:pt x="70" y="2"/>
                  <a:pt x="67" y="5"/>
                  <a:pt x="65" y="10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32"/>
                  <a:pt x="0" y="132"/>
                  <a:pt x="0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5" y="132"/>
                  <a:pt x="38" y="131"/>
                  <a:pt x="40" y="130"/>
                </a:cubicBezTo>
                <a:cubicBezTo>
                  <a:pt x="40" y="130"/>
                  <a:pt x="40" y="130"/>
                  <a:pt x="41" y="130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3" y="128"/>
                  <a:pt x="44" y="125"/>
                  <a:pt x="45" y="123"/>
                </a:cubicBezTo>
                <a:cubicBezTo>
                  <a:pt x="72" y="56"/>
                  <a:pt x="72" y="56"/>
                  <a:pt x="72" y="56"/>
                </a:cubicBezTo>
                <a:cubicBezTo>
                  <a:pt x="91" y="157"/>
                  <a:pt x="91" y="157"/>
                  <a:pt x="91" y="157"/>
                </a:cubicBezTo>
                <a:cubicBezTo>
                  <a:pt x="92" y="164"/>
                  <a:pt x="98" y="168"/>
                  <a:pt x="105" y="167"/>
                </a:cubicBezTo>
                <a:cubicBezTo>
                  <a:pt x="109" y="166"/>
                  <a:pt x="112" y="163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59"/>
                  <a:pt x="114" y="159"/>
                  <a:pt x="114" y="158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123"/>
                  <a:pt x="144" y="123"/>
                  <a:pt x="144" y="123"/>
                </a:cubicBezTo>
                <a:cubicBezTo>
                  <a:pt x="146" y="128"/>
                  <a:pt x="151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07"/>
                  <a:pt x="193" y="107"/>
                  <a:pt x="193" y="107"/>
                </a:cubicBezTo>
                <a:lnTo>
                  <a:pt x="164" y="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1" name="Gruppieren 68">
            <a:extLst>
              <a:ext uri="{FF2B5EF4-FFF2-40B4-BE49-F238E27FC236}">
                <a16:creationId xmlns:a16="http://schemas.microsoft.com/office/drawing/2014/main" id="{8E026ABA-B36F-6D86-41B6-706D78BB2D0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78697" y="3903482"/>
            <a:ext cx="540544" cy="450056"/>
            <a:chOff x="5913438" y="5759450"/>
            <a:chExt cx="720725" cy="600075"/>
          </a:xfrm>
          <a:solidFill>
            <a:schemeClr val="accent2"/>
          </a:solidFill>
        </p:grpSpPr>
        <p:sp>
          <p:nvSpPr>
            <p:cNvPr id="72" name="Freeform 2403">
              <a:extLst>
                <a:ext uri="{FF2B5EF4-FFF2-40B4-BE49-F238E27FC236}">
                  <a16:creationId xmlns:a16="http://schemas.microsoft.com/office/drawing/2014/main" id="{1589E66F-E4EC-0D09-DF36-086A94CEB7D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13438" y="5759450"/>
              <a:ext cx="720725" cy="600075"/>
            </a:xfrm>
            <a:custGeom>
              <a:avLst/>
              <a:gdLst>
                <a:gd name="T0" fmla="*/ 27 w 192"/>
                <a:gd name="T1" fmla="*/ 0 h 160"/>
                <a:gd name="T2" fmla="*/ 0 w 192"/>
                <a:gd name="T3" fmla="*/ 133 h 160"/>
                <a:gd name="T4" fmla="*/ 165 w 192"/>
                <a:gd name="T5" fmla="*/ 160 h 160"/>
                <a:gd name="T6" fmla="*/ 192 w 192"/>
                <a:gd name="T7" fmla="*/ 27 h 160"/>
                <a:gd name="T8" fmla="*/ 145 w 192"/>
                <a:gd name="T9" fmla="*/ 15 h 160"/>
                <a:gd name="T10" fmla="*/ 160 w 192"/>
                <a:gd name="T11" fmla="*/ 10 h 160"/>
                <a:gd name="T12" fmla="*/ 165 w 192"/>
                <a:gd name="T13" fmla="*/ 25 h 160"/>
                <a:gd name="T14" fmla="*/ 150 w 192"/>
                <a:gd name="T15" fmla="*/ 30 h 160"/>
                <a:gd name="T16" fmla="*/ 145 w 192"/>
                <a:gd name="T17" fmla="*/ 15 h 160"/>
                <a:gd name="T18" fmla="*/ 110 w 192"/>
                <a:gd name="T19" fmla="*/ 10 h 160"/>
                <a:gd name="T20" fmla="*/ 125 w 192"/>
                <a:gd name="T21" fmla="*/ 15 h 160"/>
                <a:gd name="T22" fmla="*/ 120 w 192"/>
                <a:gd name="T23" fmla="*/ 30 h 160"/>
                <a:gd name="T24" fmla="*/ 105 w 192"/>
                <a:gd name="T25" fmla="*/ 25 h 160"/>
                <a:gd name="T26" fmla="*/ 66 w 192"/>
                <a:gd name="T27" fmla="*/ 15 h 160"/>
                <a:gd name="T28" fmla="*/ 81 w 192"/>
                <a:gd name="T29" fmla="*/ 10 h 160"/>
                <a:gd name="T30" fmla="*/ 86 w 192"/>
                <a:gd name="T31" fmla="*/ 25 h 160"/>
                <a:gd name="T32" fmla="*/ 71 w 192"/>
                <a:gd name="T33" fmla="*/ 30 h 160"/>
                <a:gd name="T34" fmla="*/ 66 w 192"/>
                <a:gd name="T35" fmla="*/ 15 h 160"/>
                <a:gd name="T36" fmla="*/ 32 w 192"/>
                <a:gd name="T37" fmla="*/ 10 h 160"/>
                <a:gd name="T38" fmla="*/ 47 w 192"/>
                <a:gd name="T39" fmla="*/ 15 h 160"/>
                <a:gd name="T40" fmla="*/ 42 w 192"/>
                <a:gd name="T41" fmla="*/ 30 h 160"/>
                <a:gd name="T42" fmla="*/ 27 w 192"/>
                <a:gd name="T43" fmla="*/ 25 h 160"/>
                <a:gd name="T44" fmla="*/ 47 w 192"/>
                <a:gd name="T45" fmla="*/ 145 h 160"/>
                <a:gd name="T46" fmla="*/ 32 w 192"/>
                <a:gd name="T47" fmla="*/ 150 h 160"/>
                <a:gd name="T48" fmla="*/ 27 w 192"/>
                <a:gd name="T49" fmla="*/ 135 h 160"/>
                <a:gd name="T50" fmla="*/ 42 w 192"/>
                <a:gd name="T51" fmla="*/ 130 h 160"/>
                <a:gd name="T52" fmla="*/ 47 w 192"/>
                <a:gd name="T53" fmla="*/ 145 h 160"/>
                <a:gd name="T54" fmla="*/ 81 w 192"/>
                <a:gd name="T55" fmla="*/ 150 h 160"/>
                <a:gd name="T56" fmla="*/ 66 w 192"/>
                <a:gd name="T57" fmla="*/ 145 h 160"/>
                <a:gd name="T58" fmla="*/ 71 w 192"/>
                <a:gd name="T59" fmla="*/ 130 h 160"/>
                <a:gd name="T60" fmla="*/ 86 w 192"/>
                <a:gd name="T61" fmla="*/ 135 h 160"/>
                <a:gd name="T62" fmla="*/ 125 w 192"/>
                <a:gd name="T63" fmla="*/ 145 h 160"/>
                <a:gd name="T64" fmla="*/ 110 w 192"/>
                <a:gd name="T65" fmla="*/ 150 h 160"/>
                <a:gd name="T66" fmla="*/ 105 w 192"/>
                <a:gd name="T67" fmla="*/ 135 h 160"/>
                <a:gd name="T68" fmla="*/ 120 w 192"/>
                <a:gd name="T69" fmla="*/ 130 h 160"/>
                <a:gd name="T70" fmla="*/ 125 w 192"/>
                <a:gd name="T71" fmla="*/ 145 h 160"/>
                <a:gd name="T72" fmla="*/ 160 w 192"/>
                <a:gd name="T73" fmla="*/ 150 h 160"/>
                <a:gd name="T74" fmla="*/ 145 w 192"/>
                <a:gd name="T75" fmla="*/ 145 h 160"/>
                <a:gd name="T76" fmla="*/ 150 w 192"/>
                <a:gd name="T77" fmla="*/ 130 h 160"/>
                <a:gd name="T78" fmla="*/ 165 w 192"/>
                <a:gd name="T79" fmla="*/ 135 h 160"/>
                <a:gd name="T80" fmla="*/ 167 w 192"/>
                <a:gd name="T81" fmla="*/ 116 h 160"/>
                <a:gd name="T82" fmla="*/ 31 w 192"/>
                <a:gd name="T83" fmla="*/ 122 h 160"/>
                <a:gd name="T84" fmla="*/ 25 w 192"/>
                <a:gd name="T85" fmla="*/ 44 h 160"/>
                <a:gd name="T86" fmla="*/ 161 w 192"/>
                <a:gd name="T87" fmla="*/ 38 h 160"/>
                <a:gd name="T88" fmla="*/ 167 w 192"/>
                <a:gd name="T89" fmla="*/ 11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160">
                  <a:moveTo>
                    <a:pt x="16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8"/>
                    <a:pt x="12" y="160"/>
                    <a:pt x="27" y="160"/>
                  </a:cubicBezTo>
                  <a:cubicBezTo>
                    <a:pt x="165" y="160"/>
                    <a:pt x="165" y="160"/>
                    <a:pt x="165" y="160"/>
                  </a:cubicBezTo>
                  <a:cubicBezTo>
                    <a:pt x="180" y="160"/>
                    <a:pt x="192" y="148"/>
                    <a:pt x="192" y="133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12"/>
                    <a:pt x="180" y="0"/>
                    <a:pt x="165" y="0"/>
                  </a:cubicBezTo>
                  <a:close/>
                  <a:moveTo>
                    <a:pt x="145" y="15"/>
                  </a:moveTo>
                  <a:cubicBezTo>
                    <a:pt x="145" y="12"/>
                    <a:pt x="147" y="10"/>
                    <a:pt x="150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2" y="10"/>
                    <a:pt x="165" y="12"/>
                    <a:pt x="165" y="1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8"/>
                    <a:pt x="162" y="30"/>
                    <a:pt x="16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47" y="30"/>
                    <a:pt x="145" y="28"/>
                    <a:pt x="145" y="25"/>
                  </a:cubicBezTo>
                  <a:lnTo>
                    <a:pt x="145" y="15"/>
                  </a:lnTo>
                  <a:close/>
                  <a:moveTo>
                    <a:pt x="105" y="15"/>
                  </a:moveTo>
                  <a:cubicBezTo>
                    <a:pt x="105" y="12"/>
                    <a:pt x="108" y="10"/>
                    <a:pt x="11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3" y="10"/>
                    <a:pt x="125" y="12"/>
                    <a:pt x="125" y="1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8"/>
                    <a:pt x="123" y="30"/>
                    <a:pt x="12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8" y="30"/>
                    <a:pt x="105" y="28"/>
                    <a:pt x="105" y="25"/>
                  </a:cubicBezTo>
                  <a:lnTo>
                    <a:pt x="105" y="15"/>
                  </a:lnTo>
                  <a:close/>
                  <a:moveTo>
                    <a:pt x="66" y="15"/>
                  </a:moveTo>
                  <a:cubicBezTo>
                    <a:pt x="66" y="12"/>
                    <a:pt x="69" y="10"/>
                    <a:pt x="7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4" y="10"/>
                    <a:pt x="86" y="12"/>
                    <a:pt x="86" y="1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8"/>
                    <a:pt x="84" y="30"/>
                    <a:pt x="8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9" y="30"/>
                    <a:pt x="66" y="28"/>
                    <a:pt x="66" y="25"/>
                  </a:cubicBezTo>
                  <a:lnTo>
                    <a:pt x="66" y="15"/>
                  </a:lnTo>
                  <a:close/>
                  <a:moveTo>
                    <a:pt x="27" y="15"/>
                  </a:moveTo>
                  <a:cubicBezTo>
                    <a:pt x="27" y="12"/>
                    <a:pt x="29" y="10"/>
                    <a:pt x="3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5" y="10"/>
                    <a:pt x="47" y="12"/>
                    <a:pt x="47" y="1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8"/>
                    <a:pt x="45" y="30"/>
                    <a:pt x="4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7" y="28"/>
                    <a:pt x="27" y="25"/>
                  </a:cubicBezTo>
                  <a:lnTo>
                    <a:pt x="27" y="15"/>
                  </a:lnTo>
                  <a:close/>
                  <a:moveTo>
                    <a:pt x="47" y="145"/>
                  </a:moveTo>
                  <a:cubicBezTo>
                    <a:pt x="47" y="148"/>
                    <a:pt x="45" y="150"/>
                    <a:pt x="42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29" y="150"/>
                    <a:pt x="27" y="148"/>
                    <a:pt x="27" y="145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27" y="133"/>
                    <a:pt x="29" y="130"/>
                    <a:pt x="3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5" y="130"/>
                    <a:pt x="47" y="133"/>
                    <a:pt x="47" y="135"/>
                  </a:cubicBezTo>
                  <a:lnTo>
                    <a:pt x="47" y="145"/>
                  </a:lnTo>
                  <a:close/>
                  <a:moveTo>
                    <a:pt x="86" y="145"/>
                  </a:moveTo>
                  <a:cubicBezTo>
                    <a:pt x="86" y="148"/>
                    <a:pt x="84" y="150"/>
                    <a:pt x="81" y="150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69" y="150"/>
                    <a:pt x="66" y="148"/>
                    <a:pt x="66" y="14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3"/>
                    <a:pt x="69" y="130"/>
                    <a:pt x="7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4" y="130"/>
                    <a:pt x="86" y="133"/>
                    <a:pt x="86" y="135"/>
                  </a:cubicBezTo>
                  <a:lnTo>
                    <a:pt x="86" y="145"/>
                  </a:lnTo>
                  <a:close/>
                  <a:moveTo>
                    <a:pt x="125" y="145"/>
                  </a:moveTo>
                  <a:cubicBezTo>
                    <a:pt x="125" y="148"/>
                    <a:pt x="123" y="150"/>
                    <a:pt x="120" y="150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8" y="150"/>
                    <a:pt x="105" y="148"/>
                    <a:pt x="105" y="14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5" y="133"/>
                    <a:pt x="108" y="130"/>
                    <a:pt x="11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23" y="130"/>
                    <a:pt x="125" y="133"/>
                    <a:pt x="125" y="135"/>
                  </a:cubicBezTo>
                  <a:lnTo>
                    <a:pt x="125" y="145"/>
                  </a:lnTo>
                  <a:close/>
                  <a:moveTo>
                    <a:pt x="165" y="145"/>
                  </a:moveTo>
                  <a:cubicBezTo>
                    <a:pt x="165" y="148"/>
                    <a:pt x="162" y="150"/>
                    <a:pt x="160" y="150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47" y="150"/>
                    <a:pt x="145" y="148"/>
                    <a:pt x="145" y="145"/>
                  </a:cubicBezTo>
                  <a:cubicBezTo>
                    <a:pt x="145" y="135"/>
                    <a:pt x="145" y="135"/>
                    <a:pt x="145" y="135"/>
                  </a:cubicBezTo>
                  <a:cubicBezTo>
                    <a:pt x="145" y="133"/>
                    <a:pt x="147" y="130"/>
                    <a:pt x="15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2" y="130"/>
                    <a:pt x="165" y="133"/>
                    <a:pt x="165" y="135"/>
                  </a:cubicBezTo>
                  <a:lnTo>
                    <a:pt x="165" y="145"/>
                  </a:lnTo>
                  <a:close/>
                  <a:moveTo>
                    <a:pt x="167" y="116"/>
                  </a:moveTo>
                  <a:cubicBezTo>
                    <a:pt x="167" y="119"/>
                    <a:pt x="164" y="122"/>
                    <a:pt x="161" y="122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8" y="122"/>
                    <a:pt x="25" y="119"/>
                    <a:pt x="25" y="11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1"/>
                    <a:pt x="28" y="38"/>
                    <a:pt x="31" y="38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4" y="38"/>
                    <a:pt x="167" y="41"/>
                    <a:pt x="167" y="44"/>
                  </a:cubicBezTo>
                  <a:lnTo>
                    <a:pt x="167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2404">
              <a:extLst>
                <a:ext uri="{FF2B5EF4-FFF2-40B4-BE49-F238E27FC236}">
                  <a16:creationId xmlns:a16="http://schemas.microsoft.com/office/drawing/2014/main" id="{A6868AC6-3905-ADA4-F7BD-5D3C7C666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99188" y="5957888"/>
              <a:ext cx="176213" cy="203200"/>
            </a:xfrm>
            <a:custGeom>
              <a:avLst/>
              <a:gdLst>
                <a:gd name="T0" fmla="*/ 0 w 47"/>
                <a:gd name="T1" fmla="*/ 49 h 54"/>
                <a:gd name="T2" fmla="*/ 5 w 47"/>
                <a:gd name="T3" fmla="*/ 53 h 54"/>
                <a:gd name="T4" fmla="*/ 44 w 47"/>
                <a:gd name="T5" fmla="*/ 30 h 54"/>
                <a:gd name="T6" fmla="*/ 44 w 47"/>
                <a:gd name="T7" fmla="*/ 24 h 54"/>
                <a:gd name="T8" fmla="*/ 5 w 47"/>
                <a:gd name="T9" fmla="*/ 2 h 54"/>
                <a:gd name="T10" fmla="*/ 0 w 47"/>
                <a:gd name="T11" fmla="*/ 5 h 54"/>
                <a:gd name="T12" fmla="*/ 0 w 47"/>
                <a:gd name="T13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4">
                  <a:moveTo>
                    <a:pt x="0" y="49"/>
                  </a:moveTo>
                  <a:cubicBezTo>
                    <a:pt x="0" y="53"/>
                    <a:pt x="2" y="54"/>
                    <a:pt x="5" y="53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7" y="29"/>
                    <a:pt x="47" y="26"/>
                    <a:pt x="44" y="2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0"/>
                    <a:pt x="0" y="1"/>
                    <a:pt x="0" y="5"/>
                  </a:cubicBez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4" name="Freeform 2408">
            <a:extLst>
              <a:ext uri="{FF2B5EF4-FFF2-40B4-BE49-F238E27FC236}">
                <a16:creationId xmlns:a16="http://schemas.microsoft.com/office/drawing/2014/main" id="{2C3EC40C-C832-F4E5-00EA-AFDA21EE5F77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311046" y="3907649"/>
            <a:ext cx="542925" cy="441722"/>
          </a:xfrm>
          <a:custGeom>
            <a:avLst/>
            <a:gdLst>
              <a:gd name="T0" fmla="*/ 161 w 193"/>
              <a:gd name="T1" fmla="*/ 0 h 157"/>
              <a:gd name="T2" fmla="*/ 32 w 193"/>
              <a:gd name="T3" fmla="*/ 0 h 157"/>
              <a:gd name="T4" fmla="*/ 0 w 193"/>
              <a:gd name="T5" fmla="*/ 32 h 157"/>
              <a:gd name="T6" fmla="*/ 0 w 193"/>
              <a:gd name="T7" fmla="*/ 125 h 157"/>
              <a:gd name="T8" fmla="*/ 32 w 193"/>
              <a:gd name="T9" fmla="*/ 157 h 157"/>
              <a:gd name="T10" fmla="*/ 161 w 193"/>
              <a:gd name="T11" fmla="*/ 157 h 157"/>
              <a:gd name="T12" fmla="*/ 193 w 193"/>
              <a:gd name="T13" fmla="*/ 125 h 157"/>
              <a:gd name="T14" fmla="*/ 193 w 193"/>
              <a:gd name="T15" fmla="*/ 32 h 157"/>
              <a:gd name="T16" fmla="*/ 161 w 193"/>
              <a:gd name="T17" fmla="*/ 0 h 157"/>
              <a:gd name="T18" fmla="*/ 132 w 193"/>
              <a:gd name="T19" fmla="*/ 124 h 157"/>
              <a:gd name="T20" fmla="*/ 126 w 193"/>
              <a:gd name="T21" fmla="*/ 127 h 157"/>
              <a:gd name="T22" fmla="*/ 30 w 193"/>
              <a:gd name="T23" fmla="*/ 127 h 157"/>
              <a:gd name="T24" fmla="*/ 25 w 193"/>
              <a:gd name="T25" fmla="*/ 124 h 157"/>
              <a:gd name="T26" fmla="*/ 24 w 193"/>
              <a:gd name="T27" fmla="*/ 121 h 157"/>
              <a:gd name="T28" fmla="*/ 25 w 193"/>
              <a:gd name="T29" fmla="*/ 118 h 157"/>
              <a:gd name="T30" fmla="*/ 61 w 193"/>
              <a:gd name="T31" fmla="*/ 46 h 157"/>
              <a:gd name="T32" fmla="*/ 66 w 193"/>
              <a:gd name="T33" fmla="*/ 42 h 157"/>
              <a:gd name="T34" fmla="*/ 66 w 193"/>
              <a:gd name="T35" fmla="*/ 42 h 157"/>
              <a:gd name="T36" fmla="*/ 71 w 193"/>
              <a:gd name="T37" fmla="*/ 45 h 157"/>
              <a:gd name="T38" fmla="*/ 91 w 193"/>
              <a:gd name="T39" fmla="*/ 75 h 157"/>
              <a:gd name="T40" fmla="*/ 98 w 193"/>
              <a:gd name="T41" fmla="*/ 68 h 157"/>
              <a:gd name="T42" fmla="*/ 102 w 193"/>
              <a:gd name="T43" fmla="*/ 66 h 157"/>
              <a:gd name="T44" fmla="*/ 103 w 193"/>
              <a:gd name="T45" fmla="*/ 66 h 157"/>
              <a:gd name="T46" fmla="*/ 108 w 193"/>
              <a:gd name="T47" fmla="*/ 70 h 157"/>
              <a:gd name="T48" fmla="*/ 132 w 193"/>
              <a:gd name="T49" fmla="*/ 118 h 157"/>
              <a:gd name="T50" fmla="*/ 132 w 193"/>
              <a:gd name="T51" fmla="*/ 121 h 157"/>
              <a:gd name="T52" fmla="*/ 132 w 193"/>
              <a:gd name="T53" fmla="*/ 124 h 157"/>
              <a:gd name="T54" fmla="*/ 144 w 193"/>
              <a:gd name="T55" fmla="*/ 78 h 157"/>
              <a:gd name="T56" fmla="*/ 120 w 193"/>
              <a:gd name="T57" fmla="*/ 54 h 157"/>
              <a:gd name="T58" fmla="*/ 144 w 193"/>
              <a:gd name="T59" fmla="*/ 30 h 157"/>
              <a:gd name="T60" fmla="*/ 169 w 193"/>
              <a:gd name="T61" fmla="*/ 54 h 157"/>
              <a:gd name="T62" fmla="*/ 144 w 193"/>
              <a:gd name="T63" fmla="*/ 78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3" h="157">
                <a:moveTo>
                  <a:pt x="161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3"/>
                  <a:pt x="14" y="157"/>
                  <a:pt x="32" y="157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179" y="157"/>
                  <a:pt x="193" y="143"/>
                  <a:pt x="193" y="125"/>
                </a:cubicBezTo>
                <a:cubicBezTo>
                  <a:pt x="193" y="32"/>
                  <a:pt x="193" y="32"/>
                  <a:pt x="193" y="32"/>
                </a:cubicBezTo>
                <a:cubicBezTo>
                  <a:pt x="193" y="14"/>
                  <a:pt x="179" y="0"/>
                  <a:pt x="161" y="0"/>
                </a:cubicBezTo>
                <a:close/>
                <a:moveTo>
                  <a:pt x="132" y="124"/>
                </a:moveTo>
                <a:cubicBezTo>
                  <a:pt x="130" y="125"/>
                  <a:pt x="128" y="127"/>
                  <a:pt x="126" y="127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28" y="127"/>
                  <a:pt x="26" y="125"/>
                  <a:pt x="25" y="124"/>
                </a:cubicBezTo>
                <a:cubicBezTo>
                  <a:pt x="24" y="123"/>
                  <a:pt x="24" y="122"/>
                  <a:pt x="24" y="121"/>
                </a:cubicBezTo>
                <a:cubicBezTo>
                  <a:pt x="24" y="120"/>
                  <a:pt x="24" y="119"/>
                  <a:pt x="25" y="118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4"/>
                  <a:pt x="64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8" y="42"/>
                  <a:pt x="70" y="43"/>
                  <a:pt x="71" y="45"/>
                </a:cubicBezTo>
                <a:cubicBezTo>
                  <a:pt x="91" y="75"/>
                  <a:pt x="91" y="75"/>
                  <a:pt x="91" y="75"/>
                </a:cubicBezTo>
                <a:cubicBezTo>
                  <a:pt x="98" y="68"/>
                  <a:pt x="98" y="68"/>
                  <a:pt x="98" y="68"/>
                </a:cubicBezTo>
                <a:cubicBezTo>
                  <a:pt x="99" y="67"/>
                  <a:pt x="101" y="66"/>
                  <a:pt x="102" y="66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5" y="67"/>
                  <a:pt x="107" y="68"/>
                  <a:pt x="108" y="70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19"/>
                  <a:pt x="132" y="120"/>
                  <a:pt x="132" y="121"/>
                </a:cubicBezTo>
                <a:cubicBezTo>
                  <a:pt x="132" y="122"/>
                  <a:pt x="132" y="123"/>
                  <a:pt x="132" y="124"/>
                </a:cubicBezTo>
                <a:close/>
                <a:moveTo>
                  <a:pt x="144" y="78"/>
                </a:moveTo>
                <a:cubicBezTo>
                  <a:pt x="131" y="78"/>
                  <a:pt x="120" y="68"/>
                  <a:pt x="120" y="54"/>
                </a:cubicBezTo>
                <a:cubicBezTo>
                  <a:pt x="120" y="41"/>
                  <a:pt x="131" y="30"/>
                  <a:pt x="144" y="30"/>
                </a:cubicBezTo>
                <a:cubicBezTo>
                  <a:pt x="158" y="30"/>
                  <a:pt x="169" y="41"/>
                  <a:pt x="169" y="54"/>
                </a:cubicBezTo>
                <a:cubicBezTo>
                  <a:pt x="169" y="68"/>
                  <a:pt x="158" y="78"/>
                  <a:pt x="144" y="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5" name="Gruppieren 77">
            <a:extLst>
              <a:ext uri="{FF2B5EF4-FFF2-40B4-BE49-F238E27FC236}">
                <a16:creationId xmlns:a16="http://schemas.microsoft.com/office/drawing/2014/main" id="{7A164C04-A204-0B43-DD5A-97BB9043619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87627" y="5114707"/>
            <a:ext cx="542925" cy="542925"/>
            <a:chOff x="8081963" y="5702300"/>
            <a:chExt cx="723900" cy="723900"/>
          </a:xfrm>
          <a:solidFill>
            <a:schemeClr val="accent2"/>
          </a:solidFill>
        </p:grpSpPr>
        <p:sp>
          <p:nvSpPr>
            <p:cNvPr id="76" name="Freeform 2412">
              <a:extLst>
                <a:ext uri="{FF2B5EF4-FFF2-40B4-BE49-F238E27FC236}">
                  <a16:creationId xmlns:a16="http://schemas.microsoft.com/office/drawing/2014/main" id="{9E588561-F5E2-26CE-EB18-4D3988D55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551863" y="5788025"/>
              <a:ext cx="254000" cy="638175"/>
            </a:xfrm>
            <a:custGeom>
              <a:avLst/>
              <a:gdLst>
                <a:gd name="T0" fmla="*/ 67 w 68"/>
                <a:gd name="T1" fmla="*/ 157 h 170"/>
                <a:gd name="T2" fmla="*/ 62 w 68"/>
                <a:gd name="T3" fmla="*/ 165 h 170"/>
                <a:gd name="T4" fmla="*/ 44 w 68"/>
                <a:gd name="T5" fmla="*/ 169 h 170"/>
                <a:gd name="T6" fmla="*/ 36 w 68"/>
                <a:gd name="T7" fmla="*/ 164 h 170"/>
                <a:gd name="T8" fmla="*/ 1 w 68"/>
                <a:gd name="T9" fmla="*/ 13 h 170"/>
                <a:gd name="T10" fmla="*/ 6 w 68"/>
                <a:gd name="T11" fmla="*/ 5 h 170"/>
                <a:gd name="T12" fmla="*/ 24 w 68"/>
                <a:gd name="T13" fmla="*/ 1 h 170"/>
                <a:gd name="T14" fmla="*/ 32 w 68"/>
                <a:gd name="T15" fmla="*/ 6 h 170"/>
                <a:gd name="T16" fmla="*/ 67 w 68"/>
                <a:gd name="T17" fmla="*/ 1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70">
                  <a:moveTo>
                    <a:pt x="67" y="157"/>
                  </a:moveTo>
                  <a:cubicBezTo>
                    <a:pt x="68" y="161"/>
                    <a:pt x="66" y="164"/>
                    <a:pt x="62" y="165"/>
                  </a:cubicBezTo>
                  <a:cubicBezTo>
                    <a:pt x="44" y="169"/>
                    <a:pt x="44" y="169"/>
                    <a:pt x="44" y="169"/>
                  </a:cubicBezTo>
                  <a:cubicBezTo>
                    <a:pt x="41" y="170"/>
                    <a:pt x="37" y="168"/>
                    <a:pt x="36" y="16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9"/>
                    <a:pt x="2" y="6"/>
                    <a:pt x="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1" y="2"/>
                    <a:pt x="32" y="6"/>
                  </a:cubicBezTo>
                  <a:lnTo>
                    <a:pt x="67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413">
              <a:extLst>
                <a:ext uri="{FF2B5EF4-FFF2-40B4-BE49-F238E27FC236}">
                  <a16:creationId xmlns:a16="http://schemas.microsoft.com/office/drawing/2014/main" id="{6E9B31F8-F615-2D7B-2BCC-5A6DE11F8B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081963" y="5702300"/>
              <a:ext cx="225425" cy="723900"/>
            </a:xfrm>
            <a:custGeom>
              <a:avLst/>
              <a:gdLst>
                <a:gd name="T0" fmla="*/ 60 w 60"/>
                <a:gd name="T1" fmla="*/ 174 h 193"/>
                <a:gd name="T2" fmla="*/ 45 w 60"/>
                <a:gd name="T3" fmla="*/ 193 h 193"/>
                <a:gd name="T4" fmla="*/ 15 w 60"/>
                <a:gd name="T5" fmla="*/ 193 h 193"/>
                <a:gd name="T6" fmla="*/ 0 w 60"/>
                <a:gd name="T7" fmla="*/ 174 h 193"/>
                <a:gd name="T8" fmla="*/ 0 w 60"/>
                <a:gd name="T9" fmla="*/ 18 h 193"/>
                <a:gd name="T10" fmla="*/ 15 w 60"/>
                <a:gd name="T11" fmla="*/ 0 h 193"/>
                <a:gd name="T12" fmla="*/ 45 w 60"/>
                <a:gd name="T13" fmla="*/ 0 h 193"/>
                <a:gd name="T14" fmla="*/ 60 w 60"/>
                <a:gd name="T15" fmla="*/ 18 h 193"/>
                <a:gd name="T16" fmla="*/ 60 w 60"/>
                <a:gd name="T17" fmla="*/ 174 h 193"/>
                <a:gd name="T18" fmla="*/ 48 w 60"/>
                <a:gd name="T19" fmla="*/ 19 h 193"/>
                <a:gd name="T20" fmla="*/ 40 w 60"/>
                <a:gd name="T21" fmla="*/ 12 h 193"/>
                <a:gd name="T22" fmla="*/ 19 w 60"/>
                <a:gd name="T23" fmla="*/ 12 h 193"/>
                <a:gd name="T24" fmla="*/ 12 w 60"/>
                <a:gd name="T25" fmla="*/ 19 h 193"/>
                <a:gd name="T26" fmla="*/ 12 w 60"/>
                <a:gd name="T27" fmla="*/ 65 h 193"/>
                <a:gd name="T28" fmla="*/ 19 w 60"/>
                <a:gd name="T29" fmla="*/ 72 h 193"/>
                <a:gd name="T30" fmla="*/ 40 w 60"/>
                <a:gd name="T31" fmla="*/ 72 h 193"/>
                <a:gd name="T32" fmla="*/ 48 w 60"/>
                <a:gd name="T33" fmla="*/ 65 h 193"/>
                <a:gd name="T34" fmla="*/ 48 w 60"/>
                <a:gd name="T35" fmla="*/ 1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93">
                  <a:moveTo>
                    <a:pt x="60" y="174"/>
                  </a:moveTo>
                  <a:cubicBezTo>
                    <a:pt x="60" y="184"/>
                    <a:pt x="53" y="193"/>
                    <a:pt x="45" y="193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6" y="193"/>
                    <a:pt x="0" y="184"/>
                    <a:pt x="0" y="17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6" y="0"/>
                    <a:pt x="1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3" y="0"/>
                    <a:pt x="60" y="8"/>
                    <a:pt x="60" y="18"/>
                  </a:cubicBezTo>
                  <a:lnTo>
                    <a:pt x="60" y="174"/>
                  </a:lnTo>
                  <a:close/>
                  <a:moveTo>
                    <a:pt x="48" y="19"/>
                  </a:moveTo>
                  <a:cubicBezTo>
                    <a:pt x="48" y="15"/>
                    <a:pt x="44" y="12"/>
                    <a:pt x="4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12"/>
                    <a:pt x="12" y="15"/>
                    <a:pt x="12" y="19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9"/>
                    <a:pt x="15" y="72"/>
                    <a:pt x="19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4" y="72"/>
                    <a:pt x="48" y="69"/>
                    <a:pt x="48" y="65"/>
                  </a:cubicBezTo>
                  <a:lnTo>
                    <a:pt x="4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414">
              <a:extLst>
                <a:ext uri="{FF2B5EF4-FFF2-40B4-BE49-F238E27FC236}">
                  <a16:creationId xmlns:a16="http://schemas.microsoft.com/office/drawing/2014/main" id="{0C3517D0-495E-DCC4-552E-11887A88835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351838" y="5746750"/>
              <a:ext cx="180975" cy="679450"/>
            </a:xfrm>
            <a:custGeom>
              <a:avLst/>
              <a:gdLst>
                <a:gd name="T0" fmla="*/ 34 w 48"/>
                <a:gd name="T1" fmla="*/ 0 h 181"/>
                <a:gd name="T2" fmla="*/ 14 w 48"/>
                <a:gd name="T3" fmla="*/ 0 h 181"/>
                <a:gd name="T4" fmla="*/ 0 w 48"/>
                <a:gd name="T5" fmla="*/ 14 h 181"/>
                <a:gd name="T6" fmla="*/ 0 w 48"/>
                <a:gd name="T7" fmla="*/ 166 h 181"/>
                <a:gd name="T8" fmla="*/ 14 w 48"/>
                <a:gd name="T9" fmla="*/ 181 h 181"/>
                <a:gd name="T10" fmla="*/ 34 w 48"/>
                <a:gd name="T11" fmla="*/ 181 h 181"/>
                <a:gd name="T12" fmla="*/ 48 w 48"/>
                <a:gd name="T13" fmla="*/ 166 h 181"/>
                <a:gd name="T14" fmla="*/ 48 w 48"/>
                <a:gd name="T15" fmla="*/ 14 h 181"/>
                <a:gd name="T16" fmla="*/ 34 w 48"/>
                <a:gd name="T17" fmla="*/ 0 h 181"/>
                <a:gd name="T18" fmla="*/ 35 w 48"/>
                <a:gd name="T19" fmla="*/ 82 h 181"/>
                <a:gd name="T20" fmla="*/ 30 w 48"/>
                <a:gd name="T21" fmla="*/ 89 h 181"/>
                <a:gd name="T22" fmla="*/ 18 w 48"/>
                <a:gd name="T23" fmla="*/ 89 h 181"/>
                <a:gd name="T24" fmla="*/ 13 w 48"/>
                <a:gd name="T25" fmla="*/ 82 h 181"/>
                <a:gd name="T26" fmla="*/ 13 w 48"/>
                <a:gd name="T27" fmla="*/ 19 h 181"/>
                <a:gd name="T28" fmla="*/ 18 w 48"/>
                <a:gd name="T29" fmla="*/ 12 h 181"/>
                <a:gd name="T30" fmla="*/ 30 w 48"/>
                <a:gd name="T31" fmla="*/ 12 h 181"/>
                <a:gd name="T32" fmla="*/ 35 w 48"/>
                <a:gd name="T33" fmla="*/ 19 h 181"/>
                <a:gd name="T34" fmla="*/ 35 w 48"/>
                <a:gd name="T35" fmla="*/ 8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181">
                  <a:moveTo>
                    <a:pt x="3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4"/>
                    <a:pt x="6" y="181"/>
                    <a:pt x="14" y="181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42" y="181"/>
                    <a:pt x="48" y="174"/>
                    <a:pt x="48" y="16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6"/>
                    <a:pt x="42" y="0"/>
                    <a:pt x="34" y="0"/>
                  </a:cubicBezTo>
                  <a:close/>
                  <a:moveTo>
                    <a:pt x="35" y="82"/>
                  </a:moveTo>
                  <a:cubicBezTo>
                    <a:pt x="35" y="86"/>
                    <a:pt x="33" y="89"/>
                    <a:pt x="30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5" y="89"/>
                    <a:pt x="13" y="86"/>
                    <a:pt x="13" y="82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5"/>
                    <a:pt x="15" y="12"/>
                    <a:pt x="18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5" y="15"/>
                    <a:pt x="35" y="19"/>
                  </a:cubicBezTo>
                  <a:lnTo>
                    <a:pt x="35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9" name="Gruppieren 94">
            <a:extLst>
              <a:ext uri="{FF2B5EF4-FFF2-40B4-BE49-F238E27FC236}">
                <a16:creationId xmlns:a16="http://schemas.microsoft.com/office/drawing/2014/main" id="{8ADF7480-7979-CBAB-3FE7-3117F15CF0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80685" y="5167095"/>
            <a:ext cx="603647" cy="421481"/>
            <a:chOff x="11236325" y="6773863"/>
            <a:chExt cx="804863" cy="561975"/>
          </a:xfrm>
          <a:solidFill>
            <a:schemeClr val="accent2"/>
          </a:solidFill>
        </p:grpSpPr>
        <p:sp>
          <p:nvSpPr>
            <p:cNvPr id="80" name="Freeform 2430">
              <a:extLst>
                <a:ext uri="{FF2B5EF4-FFF2-40B4-BE49-F238E27FC236}">
                  <a16:creationId xmlns:a16="http://schemas.microsoft.com/office/drawing/2014/main" id="{BAB90F98-B64F-5174-3D6E-F431AD557C3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36325" y="7065963"/>
              <a:ext cx="306388" cy="269875"/>
            </a:xfrm>
            <a:custGeom>
              <a:avLst/>
              <a:gdLst>
                <a:gd name="T0" fmla="*/ 73 w 82"/>
                <a:gd name="T1" fmla="*/ 53 h 72"/>
                <a:gd name="T2" fmla="*/ 37 w 82"/>
                <a:gd name="T3" fmla="*/ 57 h 72"/>
                <a:gd name="T4" fmla="*/ 42 w 82"/>
                <a:gd name="T5" fmla="*/ 44 h 72"/>
                <a:gd name="T6" fmla="*/ 53 w 82"/>
                <a:gd name="T7" fmla="*/ 25 h 72"/>
                <a:gd name="T8" fmla="*/ 35 w 82"/>
                <a:gd name="T9" fmla="*/ 3 h 72"/>
                <a:gd name="T10" fmla="*/ 1 w 82"/>
                <a:gd name="T11" fmla="*/ 19 h 72"/>
                <a:gd name="T12" fmla="*/ 3 w 82"/>
                <a:gd name="T13" fmla="*/ 26 h 72"/>
                <a:gd name="T14" fmla="*/ 10 w 82"/>
                <a:gd name="T15" fmla="*/ 23 h 72"/>
                <a:gd name="T16" fmla="*/ 33 w 82"/>
                <a:gd name="T17" fmla="*/ 13 h 72"/>
                <a:gd name="T18" fmla="*/ 43 w 82"/>
                <a:gd name="T19" fmla="*/ 25 h 72"/>
                <a:gd name="T20" fmla="*/ 35 w 82"/>
                <a:gd name="T21" fmla="*/ 37 h 72"/>
                <a:gd name="T22" fmla="*/ 29 w 82"/>
                <a:gd name="T23" fmla="*/ 62 h 72"/>
                <a:gd name="T24" fmla="*/ 48 w 82"/>
                <a:gd name="T25" fmla="*/ 72 h 72"/>
                <a:gd name="T26" fmla="*/ 78 w 82"/>
                <a:gd name="T27" fmla="*/ 62 h 72"/>
                <a:gd name="T28" fmla="*/ 80 w 82"/>
                <a:gd name="T29" fmla="*/ 55 h 72"/>
                <a:gd name="T30" fmla="*/ 73 w 82"/>
                <a:gd name="T31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72">
                  <a:moveTo>
                    <a:pt x="73" y="53"/>
                  </a:moveTo>
                  <a:cubicBezTo>
                    <a:pt x="71" y="55"/>
                    <a:pt x="46" y="69"/>
                    <a:pt x="37" y="57"/>
                  </a:cubicBezTo>
                  <a:cubicBezTo>
                    <a:pt x="34" y="53"/>
                    <a:pt x="36" y="51"/>
                    <a:pt x="42" y="44"/>
                  </a:cubicBezTo>
                  <a:cubicBezTo>
                    <a:pt x="47" y="40"/>
                    <a:pt x="53" y="34"/>
                    <a:pt x="53" y="25"/>
                  </a:cubicBezTo>
                  <a:cubicBezTo>
                    <a:pt x="53" y="15"/>
                    <a:pt x="46" y="6"/>
                    <a:pt x="35" y="3"/>
                  </a:cubicBezTo>
                  <a:cubicBezTo>
                    <a:pt x="23" y="0"/>
                    <a:pt x="7" y="5"/>
                    <a:pt x="1" y="19"/>
                  </a:cubicBezTo>
                  <a:cubicBezTo>
                    <a:pt x="0" y="22"/>
                    <a:pt x="1" y="25"/>
                    <a:pt x="3" y="26"/>
                  </a:cubicBezTo>
                  <a:cubicBezTo>
                    <a:pt x="6" y="27"/>
                    <a:pt x="9" y="26"/>
                    <a:pt x="10" y="23"/>
                  </a:cubicBezTo>
                  <a:cubicBezTo>
                    <a:pt x="14" y="14"/>
                    <a:pt x="24" y="11"/>
                    <a:pt x="33" y="13"/>
                  </a:cubicBezTo>
                  <a:cubicBezTo>
                    <a:pt x="35" y="13"/>
                    <a:pt x="43" y="16"/>
                    <a:pt x="43" y="25"/>
                  </a:cubicBezTo>
                  <a:cubicBezTo>
                    <a:pt x="43" y="29"/>
                    <a:pt x="39" y="33"/>
                    <a:pt x="35" y="37"/>
                  </a:cubicBezTo>
                  <a:cubicBezTo>
                    <a:pt x="30" y="43"/>
                    <a:pt x="21" y="51"/>
                    <a:pt x="29" y="62"/>
                  </a:cubicBezTo>
                  <a:cubicBezTo>
                    <a:pt x="34" y="69"/>
                    <a:pt x="40" y="72"/>
                    <a:pt x="48" y="72"/>
                  </a:cubicBezTo>
                  <a:cubicBezTo>
                    <a:pt x="58" y="72"/>
                    <a:pt x="69" y="67"/>
                    <a:pt x="78" y="62"/>
                  </a:cubicBezTo>
                  <a:cubicBezTo>
                    <a:pt x="81" y="60"/>
                    <a:pt x="82" y="57"/>
                    <a:pt x="80" y="55"/>
                  </a:cubicBezTo>
                  <a:cubicBezTo>
                    <a:pt x="79" y="53"/>
                    <a:pt x="76" y="52"/>
                    <a:pt x="73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431">
              <a:extLst>
                <a:ext uri="{FF2B5EF4-FFF2-40B4-BE49-F238E27FC236}">
                  <a16:creationId xmlns:a16="http://schemas.microsoft.com/office/drawing/2014/main" id="{96034A83-813F-8569-80EF-F852FDCBA48B}"/>
                </a:ext>
              </a:extLst>
            </p:cNvPr>
            <p:cNvSpPr>
              <a:spLocks/>
            </p:cNvSpPr>
            <p:nvPr/>
          </p:nvSpPr>
          <p:spPr bwMode="gray">
            <a:xfrm>
              <a:off x="11520488" y="6927851"/>
              <a:ext cx="349250" cy="358775"/>
            </a:xfrm>
            <a:custGeom>
              <a:avLst/>
              <a:gdLst>
                <a:gd name="T0" fmla="*/ 62 w 93"/>
                <a:gd name="T1" fmla="*/ 0 h 96"/>
                <a:gd name="T2" fmla="*/ 7 w 93"/>
                <a:gd name="T3" fmla="*/ 66 h 96"/>
                <a:gd name="T4" fmla="*/ 7 w 93"/>
                <a:gd name="T5" fmla="*/ 90 h 96"/>
                <a:gd name="T6" fmla="*/ 30 w 93"/>
                <a:gd name="T7" fmla="*/ 90 h 96"/>
                <a:gd name="T8" fmla="*/ 93 w 93"/>
                <a:gd name="T9" fmla="*/ 36 h 96"/>
                <a:gd name="T10" fmla="*/ 62 w 93"/>
                <a:gd name="T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96">
                  <a:moveTo>
                    <a:pt x="62" y="0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0" y="73"/>
                    <a:pt x="1" y="83"/>
                    <a:pt x="7" y="90"/>
                  </a:cubicBezTo>
                  <a:cubicBezTo>
                    <a:pt x="13" y="96"/>
                    <a:pt x="24" y="96"/>
                    <a:pt x="30" y="90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76" y="31"/>
                    <a:pt x="64" y="17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432">
              <a:extLst>
                <a:ext uri="{FF2B5EF4-FFF2-40B4-BE49-F238E27FC236}">
                  <a16:creationId xmlns:a16="http://schemas.microsoft.com/office/drawing/2014/main" id="{37ACEE96-5418-D6DB-5607-88794A8EBD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1768138" y="6773863"/>
              <a:ext cx="273050" cy="273050"/>
            </a:xfrm>
            <a:custGeom>
              <a:avLst/>
              <a:gdLst>
                <a:gd name="T0" fmla="*/ 37 w 73"/>
                <a:gd name="T1" fmla="*/ 0 h 73"/>
                <a:gd name="T2" fmla="*/ 0 w 73"/>
                <a:gd name="T3" fmla="*/ 36 h 73"/>
                <a:gd name="T4" fmla="*/ 0 w 73"/>
                <a:gd name="T5" fmla="*/ 37 h 73"/>
                <a:gd name="T6" fmla="*/ 31 w 73"/>
                <a:gd name="T7" fmla="*/ 72 h 73"/>
                <a:gd name="T8" fmla="*/ 37 w 73"/>
                <a:gd name="T9" fmla="*/ 73 h 73"/>
                <a:gd name="T10" fmla="*/ 73 w 73"/>
                <a:gd name="T11" fmla="*/ 36 h 73"/>
                <a:gd name="T12" fmla="*/ 37 w 73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3"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1" y="55"/>
                    <a:pt x="14" y="70"/>
                    <a:pt x="31" y="72"/>
                  </a:cubicBezTo>
                  <a:cubicBezTo>
                    <a:pt x="33" y="73"/>
                    <a:pt x="35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3" name="Freeform 2436">
            <a:extLst>
              <a:ext uri="{FF2B5EF4-FFF2-40B4-BE49-F238E27FC236}">
                <a16:creationId xmlns:a16="http://schemas.microsoft.com/office/drawing/2014/main" id="{91A01002-60C1-1D28-F735-7521E752644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369308" y="5165904"/>
            <a:ext cx="470297" cy="423863"/>
          </a:xfrm>
          <a:custGeom>
            <a:avLst/>
            <a:gdLst>
              <a:gd name="T0" fmla="*/ 146 w 167"/>
              <a:gd name="T1" fmla="*/ 13 h 151"/>
              <a:gd name="T2" fmla="*/ 129 w 167"/>
              <a:gd name="T3" fmla="*/ 0 h 151"/>
              <a:gd name="T4" fmla="*/ 46 w 167"/>
              <a:gd name="T5" fmla="*/ 0 h 151"/>
              <a:gd name="T6" fmla="*/ 29 w 167"/>
              <a:gd name="T7" fmla="*/ 12 h 151"/>
              <a:gd name="T8" fmla="*/ 2 w 167"/>
              <a:gd name="T9" fmla="*/ 114 h 151"/>
              <a:gd name="T10" fmla="*/ 2 w 167"/>
              <a:gd name="T11" fmla="*/ 130 h 151"/>
              <a:gd name="T12" fmla="*/ 28 w 167"/>
              <a:gd name="T13" fmla="*/ 151 h 151"/>
              <a:gd name="T14" fmla="*/ 74 w 167"/>
              <a:gd name="T15" fmla="*/ 151 h 151"/>
              <a:gd name="T16" fmla="*/ 152 w 167"/>
              <a:gd name="T17" fmla="*/ 151 h 151"/>
              <a:gd name="T18" fmla="*/ 164 w 167"/>
              <a:gd name="T19" fmla="*/ 141 h 151"/>
              <a:gd name="T20" fmla="*/ 160 w 167"/>
              <a:gd name="T21" fmla="*/ 140 h 151"/>
              <a:gd name="T22" fmla="*/ 111 w 167"/>
              <a:gd name="T23" fmla="*/ 140 h 151"/>
              <a:gd name="T24" fmla="*/ 25 w 167"/>
              <a:gd name="T25" fmla="*/ 140 h 151"/>
              <a:gd name="T26" fmla="*/ 19 w 167"/>
              <a:gd name="T27" fmla="*/ 139 h 151"/>
              <a:gd name="T28" fmla="*/ 12 w 167"/>
              <a:gd name="T29" fmla="*/ 116 h 151"/>
              <a:gd name="T30" fmla="*/ 28 w 167"/>
              <a:gd name="T31" fmla="*/ 103 h 151"/>
              <a:gd name="T32" fmla="*/ 157 w 167"/>
              <a:gd name="T33" fmla="*/ 103 h 151"/>
              <a:gd name="T34" fmla="*/ 166 w 167"/>
              <a:gd name="T35" fmla="*/ 92 h 151"/>
              <a:gd name="T36" fmla="*/ 146 w 167"/>
              <a:gd name="T37" fmla="*/ 13 h 151"/>
              <a:gd name="T38" fmla="*/ 115 w 167"/>
              <a:gd name="T39" fmla="*/ 48 h 151"/>
              <a:gd name="T40" fmla="*/ 86 w 167"/>
              <a:gd name="T41" fmla="*/ 48 h 151"/>
              <a:gd name="T42" fmla="*/ 58 w 167"/>
              <a:gd name="T43" fmla="*/ 48 h 151"/>
              <a:gd name="T44" fmla="*/ 52 w 167"/>
              <a:gd name="T45" fmla="*/ 41 h 151"/>
              <a:gd name="T46" fmla="*/ 54 w 167"/>
              <a:gd name="T47" fmla="*/ 35 h 151"/>
              <a:gd name="T48" fmla="*/ 67 w 167"/>
              <a:gd name="T49" fmla="*/ 25 h 151"/>
              <a:gd name="T50" fmla="*/ 110 w 167"/>
              <a:gd name="T51" fmla="*/ 25 h 151"/>
              <a:gd name="T52" fmla="*/ 118 w 167"/>
              <a:gd name="T53" fmla="*/ 31 h 151"/>
              <a:gd name="T54" fmla="*/ 121 w 167"/>
              <a:gd name="T55" fmla="*/ 41 h 151"/>
              <a:gd name="T56" fmla="*/ 115 w 167"/>
              <a:gd name="T57" fmla="*/ 4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7" h="151">
                <a:moveTo>
                  <a:pt x="146" y="13"/>
                </a:moveTo>
                <a:cubicBezTo>
                  <a:pt x="144" y="5"/>
                  <a:pt x="138" y="0"/>
                  <a:pt x="129" y="0"/>
                </a:cubicBezTo>
                <a:cubicBezTo>
                  <a:pt x="101" y="0"/>
                  <a:pt x="73" y="0"/>
                  <a:pt x="46" y="0"/>
                </a:cubicBezTo>
                <a:cubicBezTo>
                  <a:pt x="37" y="0"/>
                  <a:pt x="31" y="4"/>
                  <a:pt x="29" y="12"/>
                </a:cubicBezTo>
                <a:cubicBezTo>
                  <a:pt x="20" y="46"/>
                  <a:pt x="10" y="80"/>
                  <a:pt x="2" y="114"/>
                </a:cubicBezTo>
                <a:cubicBezTo>
                  <a:pt x="0" y="119"/>
                  <a:pt x="1" y="125"/>
                  <a:pt x="2" y="130"/>
                </a:cubicBezTo>
                <a:cubicBezTo>
                  <a:pt x="4" y="144"/>
                  <a:pt x="13" y="151"/>
                  <a:pt x="28" y="151"/>
                </a:cubicBezTo>
                <a:cubicBezTo>
                  <a:pt x="43" y="151"/>
                  <a:pt x="59" y="151"/>
                  <a:pt x="74" y="151"/>
                </a:cubicBezTo>
                <a:cubicBezTo>
                  <a:pt x="100" y="151"/>
                  <a:pt x="126" y="151"/>
                  <a:pt x="152" y="151"/>
                </a:cubicBezTo>
                <a:cubicBezTo>
                  <a:pt x="160" y="151"/>
                  <a:pt x="163" y="149"/>
                  <a:pt x="164" y="141"/>
                </a:cubicBezTo>
                <a:cubicBezTo>
                  <a:pt x="163" y="141"/>
                  <a:pt x="161" y="140"/>
                  <a:pt x="160" y="140"/>
                </a:cubicBezTo>
                <a:cubicBezTo>
                  <a:pt x="144" y="140"/>
                  <a:pt x="127" y="140"/>
                  <a:pt x="111" y="140"/>
                </a:cubicBezTo>
                <a:cubicBezTo>
                  <a:pt x="83" y="140"/>
                  <a:pt x="54" y="140"/>
                  <a:pt x="25" y="140"/>
                </a:cubicBezTo>
                <a:cubicBezTo>
                  <a:pt x="23" y="140"/>
                  <a:pt x="21" y="140"/>
                  <a:pt x="19" y="139"/>
                </a:cubicBezTo>
                <a:cubicBezTo>
                  <a:pt x="13" y="135"/>
                  <a:pt x="10" y="124"/>
                  <a:pt x="12" y="116"/>
                </a:cubicBezTo>
                <a:cubicBezTo>
                  <a:pt x="15" y="106"/>
                  <a:pt x="19" y="103"/>
                  <a:pt x="28" y="103"/>
                </a:cubicBezTo>
                <a:cubicBezTo>
                  <a:pt x="71" y="103"/>
                  <a:pt x="114" y="103"/>
                  <a:pt x="157" y="103"/>
                </a:cubicBezTo>
                <a:cubicBezTo>
                  <a:pt x="164" y="103"/>
                  <a:pt x="167" y="100"/>
                  <a:pt x="166" y="92"/>
                </a:cubicBezTo>
                <a:cubicBezTo>
                  <a:pt x="159" y="66"/>
                  <a:pt x="152" y="39"/>
                  <a:pt x="146" y="13"/>
                </a:cubicBezTo>
                <a:close/>
                <a:moveTo>
                  <a:pt x="115" y="48"/>
                </a:moveTo>
                <a:cubicBezTo>
                  <a:pt x="106" y="48"/>
                  <a:pt x="96" y="48"/>
                  <a:pt x="86" y="48"/>
                </a:cubicBezTo>
                <a:cubicBezTo>
                  <a:pt x="76" y="48"/>
                  <a:pt x="67" y="48"/>
                  <a:pt x="58" y="48"/>
                </a:cubicBezTo>
                <a:cubicBezTo>
                  <a:pt x="52" y="48"/>
                  <a:pt x="50" y="46"/>
                  <a:pt x="52" y="41"/>
                </a:cubicBezTo>
                <a:cubicBezTo>
                  <a:pt x="52" y="39"/>
                  <a:pt x="53" y="37"/>
                  <a:pt x="54" y="35"/>
                </a:cubicBezTo>
                <a:cubicBezTo>
                  <a:pt x="57" y="25"/>
                  <a:pt x="57" y="25"/>
                  <a:pt x="67" y="25"/>
                </a:cubicBezTo>
                <a:cubicBezTo>
                  <a:pt x="81" y="24"/>
                  <a:pt x="95" y="25"/>
                  <a:pt x="110" y="25"/>
                </a:cubicBezTo>
                <a:cubicBezTo>
                  <a:pt x="115" y="25"/>
                  <a:pt x="117" y="27"/>
                  <a:pt x="118" y="31"/>
                </a:cubicBezTo>
                <a:cubicBezTo>
                  <a:pt x="119" y="35"/>
                  <a:pt x="120" y="38"/>
                  <a:pt x="121" y="41"/>
                </a:cubicBezTo>
                <a:cubicBezTo>
                  <a:pt x="122" y="47"/>
                  <a:pt x="121" y="48"/>
                  <a:pt x="115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4" name="Gruppieren 1">
            <a:extLst>
              <a:ext uri="{FF2B5EF4-FFF2-40B4-BE49-F238E27FC236}">
                <a16:creationId xmlns:a16="http://schemas.microsoft.com/office/drawing/2014/main" id="{476ECB0F-599A-D50B-FE5B-CAFEFFF7252A}"/>
              </a:ext>
            </a:extLst>
          </p:cNvPr>
          <p:cNvGrpSpPr/>
          <p:nvPr/>
        </p:nvGrpSpPr>
        <p:grpSpPr bwMode="gray">
          <a:xfrm>
            <a:off x="4559252" y="3857048"/>
            <a:ext cx="542926" cy="542926"/>
            <a:chOff x="5727960" y="6190858"/>
            <a:chExt cx="542926" cy="542926"/>
          </a:xfrm>
          <a:solidFill>
            <a:schemeClr val="accent2"/>
          </a:solidFill>
        </p:grpSpPr>
        <p:sp>
          <p:nvSpPr>
            <p:cNvPr id="85" name="Freeform 2369">
              <a:extLst>
                <a:ext uri="{FF2B5EF4-FFF2-40B4-BE49-F238E27FC236}">
                  <a16:creationId xmlns:a16="http://schemas.microsoft.com/office/drawing/2014/main" id="{EF86317D-3E4C-172D-70D4-68DFAC534A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36295" y="6190858"/>
              <a:ext cx="534591" cy="408385"/>
            </a:xfrm>
            <a:custGeom>
              <a:avLst/>
              <a:gdLst>
                <a:gd name="T0" fmla="*/ 173 w 190"/>
                <a:gd name="T1" fmla="*/ 145 h 145"/>
                <a:gd name="T2" fmla="*/ 17 w 190"/>
                <a:gd name="T3" fmla="*/ 145 h 145"/>
                <a:gd name="T4" fmla="*/ 0 w 190"/>
                <a:gd name="T5" fmla="*/ 128 h 145"/>
                <a:gd name="T6" fmla="*/ 0 w 190"/>
                <a:gd name="T7" fmla="*/ 17 h 145"/>
                <a:gd name="T8" fmla="*/ 17 w 190"/>
                <a:gd name="T9" fmla="*/ 0 h 145"/>
                <a:gd name="T10" fmla="*/ 173 w 190"/>
                <a:gd name="T11" fmla="*/ 0 h 145"/>
                <a:gd name="T12" fmla="*/ 190 w 190"/>
                <a:gd name="T13" fmla="*/ 17 h 145"/>
                <a:gd name="T14" fmla="*/ 190 w 190"/>
                <a:gd name="T15" fmla="*/ 128 h 145"/>
                <a:gd name="T16" fmla="*/ 173 w 190"/>
                <a:gd name="T17" fmla="*/ 145 h 145"/>
                <a:gd name="T18" fmla="*/ 20 w 190"/>
                <a:gd name="T19" fmla="*/ 13 h 145"/>
                <a:gd name="T20" fmla="*/ 13 w 190"/>
                <a:gd name="T21" fmla="*/ 19 h 145"/>
                <a:gd name="T22" fmla="*/ 13 w 190"/>
                <a:gd name="T23" fmla="*/ 126 h 145"/>
                <a:gd name="T24" fmla="*/ 20 w 190"/>
                <a:gd name="T25" fmla="*/ 132 h 145"/>
                <a:gd name="T26" fmla="*/ 170 w 190"/>
                <a:gd name="T27" fmla="*/ 132 h 145"/>
                <a:gd name="T28" fmla="*/ 176 w 190"/>
                <a:gd name="T29" fmla="*/ 126 h 145"/>
                <a:gd name="T30" fmla="*/ 176 w 190"/>
                <a:gd name="T31" fmla="*/ 19 h 145"/>
                <a:gd name="T32" fmla="*/ 170 w 190"/>
                <a:gd name="T33" fmla="*/ 13 h 145"/>
                <a:gd name="T34" fmla="*/ 20 w 190"/>
                <a:gd name="T35" fmla="*/ 1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45">
                  <a:moveTo>
                    <a:pt x="173" y="145"/>
                  </a:move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2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2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ihandform 86">
              <a:extLst>
                <a:ext uri="{FF2B5EF4-FFF2-40B4-BE49-F238E27FC236}">
                  <a16:creationId xmlns:a16="http://schemas.microsoft.com/office/drawing/2014/main" id="{CBD5710E-439B-BF47-FC57-8AD175AEAF6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27960" y="6624246"/>
              <a:ext cx="542925" cy="109538"/>
            </a:xfrm>
            <a:custGeom>
              <a:avLst/>
              <a:gdLst>
                <a:gd name="connsiteX0" fmla="*/ 129184 w 542925"/>
                <a:gd name="connsiteY0" fmla="*/ 0 h 109538"/>
                <a:gd name="connsiteX1" fmla="*/ 157164 w 542925"/>
                <a:gd name="connsiteY1" fmla="*/ 25278 h 109538"/>
                <a:gd name="connsiteX2" fmla="*/ 157164 w 542925"/>
                <a:gd name="connsiteY2" fmla="*/ 36909 h 109538"/>
                <a:gd name="connsiteX3" fmla="*/ 184944 w 542925"/>
                <a:gd name="connsiteY3" fmla="*/ 36909 h 109538"/>
                <a:gd name="connsiteX4" fmla="*/ 526047 w 542925"/>
                <a:gd name="connsiteY4" fmla="*/ 36909 h 109538"/>
                <a:gd name="connsiteX5" fmla="*/ 542925 w 542925"/>
                <a:gd name="connsiteY5" fmla="*/ 53578 h 109538"/>
                <a:gd name="connsiteX6" fmla="*/ 526047 w 542925"/>
                <a:gd name="connsiteY6" fmla="*/ 70247 h 109538"/>
                <a:gd name="connsiteX7" fmla="*/ 231684 w 542925"/>
                <a:gd name="connsiteY7" fmla="*/ 70247 h 109538"/>
                <a:gd name="connsiteX8" fmla="*/ 157164 w 542925"/>
                <a:gd name="connsiteY8" fmla="*/ 70247 h 109538"/>
                <a:gd name="connsiteX9" fmla="*/ 157164 w 542925"/>
                <a:gd name="connsiteY9" fmla="*/ 81452 h 109538"/>
                <a:gd name="connsiteX10" fmla="*/ 129184 w 542925"/>
                <a:gd name="connsiteY10" fmla="*/ 109538 h 109538"/>
                <a:gd name="connsiteX11" fmla="*/ 101204 w 542925"/>
                <a:gd name="connsiteY11" fmla="*/ 81452 h 109538"/>
                <a:gd name="connsiteX12" fmla="*/ 101204 w 542925"/>
                <a:gd name="connsiteY12" fmla="*/ 74430 h 109538"/>
                <a:gd name="connsiteX13" fmla="*/ 101204 w 542925"/>
                <a:gd name="connsiteY13" fmla="*/ 70247 h 109538"/>
                <a:gd name="connsiteX14" fmla="*/ 80524 w 542925"/>
                <a:gd name="connsiteY14" fmla="*/ 70247 h 109538"/>
                <a:gd name="connsiteX15" fmla="*/ 16878 w 542925"/>
                <a:gd name="connsiteY15" fmla="*/ 70247 h 109538"/>
                <a:gd name="connsiteX16" fmla="*/ 0 w 542925"/>
                <a:gd name="connsiteY16" fmla="*/ 53578 h 109538"/>
                <a:gd name="connsiteX17" fmla="*/ 16878 w 542925"/>
                <a:gd name="connsiteY17" fmla="*/ 36909 h 109538"/>
                <a:gd name="connsiteX18" fmla="*/ 101204 w 542925"/>
                <a:gd name="connsiteY18" fmla="*/ 36909 h 109538"/>
                <a:gd name="connsiteX19" fmla="*/ 101204 w 542925"/>
                <a:gd name="connsiteY19" fmla="*/ 25278 h 109538"/>
                <a:gd name="connsiteX20" fmla="*/ 129184 w 542925"/>
                <a:gd name="connsiteY20" fmla="*/ 0 h 1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2925" h="109538">
                  <a:moveTo>
                    <a:pt x="129184" y="0"/>
                  </a:moveTo>
                  <a:cubicBezTo>
                    <a:pt x="145972" y="0"/>
                    <a:pt x="157164" y="11235"/>
                    <a:pt x="157164" y="25278"/>
                  </a:cubicBezTo>
                  <a:lnTo>
                    <a:pt x="15716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7164" y="70247"/>
                  </a:lnTo>
                  <a:lnTo>
                    <a:pt x="157164" y="81452"/>
                  </a:lnTo>
                  <a:cubicBezTo>
                    <a:pt x="157164" y="95495"/>
                    <a:pt x="145972" y="109538"/>
                    <a:pt x="129184" y="109538"/>
                  </a:cubicBezTo>
                  <a:cubicBezTo>
                    <a:pt x="115194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194" y="0"/>
                    <a:pt x="1291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7" name="Freeform 2372">
              <a:extLst>
                <a:ext uri="{FF2B5EF4-FFF2-40B4-BE49-F238E27FC236}">
                  <a16:creationId xmlns:a16="http://schemas.microsoft.com/office/drawing/2014/main" id="{7F8AD76B-F85D-261B-81AC-33429245378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66073" y="6275393"/>
              <a:ext cx="275035" cy="239316"/>
            </a:xfrm>
            <a:custGeom>
              <a:avLst/>
              <a:gdLst>
                <a:gd name="T0" fmla="*/ 82 w 98"/>
                <a:gd name="T1" fmla="*/ 12 h 85"/>
                <a:gd name="T2" fmla="*/ 77 w 98"/>
                <a:gd name="T3" fmla="*/ 12 h 85"/>
                <a:gd name="T4" fmla="*/ 77 w 98"/>
                <a:gd name="T5" fmla="*/ 12 h 85"/>
                <a:gd name="T6" fmla="*/ 73 w 98"/>
                <a:gd name="T7" fmla="*/ 3 h 85"/>
                <a:gd name="T8" fmla="*/ 67 w 98"/>
                <a:gd name="T9" fmla="*/ 0 h 85"/>
                <a:gd name="T10" fmla="*/ 30 w 98"/>
                <a:gd name="T11" fmla="*/ 0 h 85"/>
                <a:gd name="T12" fmla="*/ 25 w 98"/>
                <a:gd name="T13" fmla="*/ 3 h 85"/>
                <a:gd name="T14" fmla="*/ 21 w 98"/>
                <a:gd name="T15" fmla="*/ 12 h 85"/>
                <a:gd name="T16" fmla="*/ 21 w 98"/>
                <a:gd name="T17" fmla="*/ 12 h 85"/>
                <a:gd name="T18" fmla="*/ 16 w 98"/>
                <a:gd name="T19" fmla="*/ 12 h 85"/>
                <a:gd name="T20" fmla="*/ 0 w 98"/>
                <a:gd name="T21" fmla="*/ 28 h 85"/>
                <a:gd name="T22" fmla="*/ 0 w 98"/>
                <a:gd name="T23" fmla="*/ 69 h 85"/>
                <a:gd name="T24" fmla="*/ 16 w 98"/>
                <a:gd name="T25" fmla="*/ 85 h 85"/>
                <a:gd name="T26" fmla="*/ 82 w 98"/>
                <a:gd name="T27" fmla="*/ 85 h 85"/>
                <a:gd name="T28" fmla="*/ 98 w 98"/>
                <a:gd name="T29" fmla="*/ 69 h 85"/>
                <a:gd name="T30" fmla="*/ 98 w 98"/>
                <a:gd name="T31" fmla="*/ 28 h 85"/>
                <a:gd name="T32" fmla="*/ 82 w 98"/>
                <a:gd name="T33" fmla="*/ 12 h 85"/>
                <a:gd name="T34" fmla="*/ 49 w 98"/>
                <a:gd name="T35" fmla="*/ 72 h 85"/>
                <a:gd name="T36" fmla="*/ 25 w 98"/>
                <a:gd name="T37" fmla="*/ 49 h 85"/>
                <a:gd name="T38" fmla="*/ 49 w 98"/>
                <a:gd name="T39" fmla="*/ 25 h 85"/>
                <a:gd name="T40" fmla="*/ 72 w 98"/>
                <a:gd name="T41" fmla="*/ 49 h 85"/>
                <a:gd name="T42" fmla="*/ 49 w 98"/>
                <a:gd name="T43" fmla="*/ 72 h 85"/>
                <a:gd name="T44" fmla="*/ 15 w 98"/>
                <a:gd name="T45" fmla="*/ 33 h 85"/>
                <a:gd name="T46" fmla="*/ 9 w 98"/>
                <a:gd name="T47" fmla="*/ 27 h 85"/>
                <a:gd name="T48" fmla="*/ 15 w 98"/>
                <a:gd name="T49" fmla="*/ 21 h 85"/>
                <a:gd name="T50" fmla="*/ 21 w 98"/>
                <a:gd name="T51" fmla="*/ 27 h 85"/>
                <a:gd name="T52" fmla="*/ 15 w 98"/>
                <a:gd name="T53" fmla="*/ 3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85">
                  <a:moveTo>
                    <a:pt x="82" y="12"/>
                  </a:move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2" y="1"/>
                    <a:pt x="69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6" y="1"/>
                    <a:pt x="25" y="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12"/>
                    <a:pt x="0" y="19"/>
                    <a:pt x="0" y="2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8"/>
                    <a:pt x="7" y="85"/>
                    <a:pt x="16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91" y="85"/>
                    <a:pt x="98" y="78"/>
                    <a:pt x="98" y="6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19"/>
                    <a:pt x="91" y="12"/>
                    <a:pt x="82" y="12"/>
                  </a:cubicBezTo>
                  <a:close/>
                  <a:moveTo>
                    <a:pt x="49" y="72"/>
                  </a:moveTo>
                  <a:cubicBezTo>
                    <a:pt x="36" y="72"/>
                    <a:pt x="25" y="61"/>
                    <a:pt x="25" y="49"/>
                  </a:cubicBezTo>
                  <a:cubicBezTo>
                    <a:pt x="25" y="36"/>
                    <a:pt x="36" y="25"/>
                    <a:pt x="49" y="25"/>
                  </a:cubicBezTo>
                  <a:cubicBezTo>
                    <a:pt x="62" y="25"/>
                    <a:pt x="72" y="36"/>
                    <a:pt x="72" y="49"/>
                  </a:cubicBezTo>
                  <a:cubicBezTo>
                    <a:pt x="72" y="61"/>
                    <a:pt x="62" y="72"/>
                    <a:pt x="49" y="72"/>
                  </a:cubicBezTo>
                  <a:close/>
                  <a:moveTo>
                    <a:pt x="15" y="33"/>
                  </a:moveTo>
                  <a:cubicBezTo>
                    <a:pt x="12" y="33"/>
                    <a:pt x="9" y="30"/>
                    <a:pt x="9" y="27"/>
                  </a:cubicBezTo>
                  <a:cubicBezTo>
                    <a:pt x="9" y="23"/>
                    <a:pt x="12" y="21"/>
                    <a:pt x="15" y="21"/>
                  </a:cubicBezTo>
                  <a:cubicBezTo>
                    <a:pt x="18" y="21"/>
                    <a:pt x="21" y="23"/>
                    <a:pt x="21" y="27"/>
                  </a:cubicBezTo>
                  <a:cubicBezTo>
                    <a:pt x="21" y="30"/>
                    <a:pt x="18" y="33"/>
                    <a:pt x="1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8" name="Gruppieren 100">
            <a:extLst>
              <a:ext uri="{FF2B5EF4-FFF2-40B4-BE49-F238E27FC236}">
                <a16:creationId xmlns:a16="http://schemas.microsoft.com/office/drawing/2014/main" id="{4D93903F-AA3C-EC1C-DBBD-A1D8E75DC820}"/>
              </a:ext>
            </a:extLst>
          </p:cNvPr>
          <p:cNvGrpSpPr/>
          <p:nvPr/>
        </p:nvGrpSpPr>
        <p:grpSpPr bwMode="gray">
          <a:xfrm>
            <a:off x="5832325" y="3857048"/>
            <a:ext cx="542926" cy="542926"/>
            <a:chOff x="5708910" y="6190858"/>
            <a:chExt cx="542926" cy="542926"/>
          </a:xfrm>
          <a:solidFill>
            <a:schemeClr val="accent2"/>
          </a:solidFill>
        </p:grpSpPr>
        <p:sp>
          <p:nvSpPr>
            <p:cNvPr id="89" name="Freeform 2365">
              <a:extLst>
                <a:ext uri="{FF2B5EF4-FFF2-40B4-BE49-F238E27FC236}">
                  <a16:creationId xmlns:a16="http://schemas.microsoft.com/office/drawing/2014/main" id="{F15E911D-485E-A183-D2D4-D3A1DF0B73DC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314" y="6280155"/>
              <a:ext cx="197644" cy="228600"/>
            </a:xfrm>
            <a:custGeom>
              <a:avLst/>
              <a:gdLst>
                <a:gd name="T0" fmla="*/ 0 w 70"/>
                <a:gd name="T1" fmla="*/ 74 h 81"/>
                <a:gd name="T2" fmla="*/ 9 w 70"/>
                <a:gd name="T3" fmla="*/ 79 h 81"/>
                <a:gd name="T4" fmla="*/ 66 w 70"/>
                <a:gd name="T5" fmla="*/ 46 h 81"/>
                <a:gd name="T6" fmla="*/ 66 w 70"/>
                <a:gd name="T7" fmla="*/ 36 h 81"/>
                <a:gd name="T8" fmla="*/ 9 w 70"/>
                <a:gd name="T9" fmla="*/ 3 h 81"/>
                <a:gd name="T10" fmla="*/ 0 w 70"/>
                <a:gd name="T11" fmla="*/ 8 h 81"/>
                <a:gd name="T12" fmla="*/ 0 w 70"/>
                <a:gd name="T13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1">
                  <a:moveTo>
                    <a:pt x="0" y="74"/>
                  </a:moveTo>
                  <a:cubicBezTo>
                    <a:pt x="0" y="79"/>
                    <a:pt x="4" y="81"/>
                    <a:pt x="9" y="79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70" y="43"/>
                    <a:pt x="70" y="38"/>
                    <a:pt x="66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0"/>
                    <a:pt x="0" y="2"/>
                    <a:pt x="0" y="8"/>
                  </a:cubicBez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366">
              <a:extLst>
                <a:ext uri="{FF2B5EF4-FFF2-40B4-BE49-F238E27FC236}">
                  <a16:creationId xmlns:a16="http://schemas.microsoft.com/office/drawing/2014/main" id="{5C442ECA-256E-975A-5E13-C0D96F6F473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17245" y="6190858"/>
              <a:ext cx="534591" cy="408385"/>
            </a:xfrm>
            <a:custGeom>
              <a:avLst/>
              <a:gdLst>
                <a:gd name="T0" fmla="*/ 173 w 190"/>
                <a:gd name="T1" fmla="*/ 145 h 145"/>
                <a:gd name="T2" fmla="*/ 16 w 190"/>
                <a:gd name="T3" fmla="*/ 145 h 145"/>
                <a:gd name="T4" fmla="*/ 0 w 190"/>
                <a:gd name="T5" fmla="*/ 128 h 145"/>
                <a:gd name="T6" fmla="*/ 0 w 190"/>
                <a:gd name="T7" fmla="*/ 17 h 145"/>
                <a:gd name="T8" fmla="*/ 16 w 190"/>
                <a:gd name="T9" fmla="*/ 0 h 145"/>
                <a:gd name="T10" fmla="*/ 173 w 190"/>
                <a:gd name="T11" fmla="*/ 0 h 145"/>
                <a:gd name="T12" fmla="*/ 190 w 190"/>
                <a:gd name="T13" fmla="*/ 17 h 145"/>
                <a:gd name="T14" fmla="*/ 190 w 190"/>
                <a:gd name="T15" fmla="*/ 128 h 145"/>
                <a:gd name="T16" fmla="*/ 173 w 190"/>
                <a:gd name="T17" fmla="*/ 145 h 145"/>
                <a:gd name="T18" fmla="*/ 19 w 190"/>
                <a:gd name="T19" fmla="*/ 13 h 145"/>
                <a:gd name="T20" fmla="*/ 13 w 190"/>
                <a:gd name="T21" fmla="*/ 19 h 145"/>
                <a:gd name="T22" fmla="*/ 13 w 190"/>
                <a:gd name="T23" fmla="*/ 126 h 145"/>
                <a:gd name="T24" fmla="*/ 19 w 190"/>
                <a:gd name="T25" fmla="*/ 132 h 145"/>
                <a:gd name="T26" fmla="*/ 170 w 190"/>
                <a:gd name="T27" fmla="*/ 132 h 145"/>
                <a:gd name="T28" fmla="*/ 176 w 190"/>
                <a:gd name="T29" fmla="*/ 126 h 145"/>
                <a:gd name="T30" fmla="*/ 176 w 190"/>
                <a:gd name="T31" fmla="*/ 19 h 145"/>
                <a:gd name="T32" fmla="*/ 170 w 190"/>
                <a:gd name="T33" fmla="*/ 13 h 145"/>
                <a:gd name="T34" fmla="*/ 19 w 190"/>
                <a:gd name="T35" fmla="*/ 1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45">
                  <a:moveTo>
                    <a:pt x="173" y="145"/>
                  </a:moveTo>
                  <a:cubicBezTo>
                    <a:pt x="16" y="145"/>
                    <a:pt x="16" y="145"/>
                    <a:pt x="16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19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19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1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ihandform 103">
              <a:extLst>
                <a:ext uri="{FF2B5EF4-FFF2-40B4-BE49-F238E27FC236}">
                  <a16:creationId xmlns:a16="http://schemas.microsoft.com/office/drawing/2014/main" id="{00E9A100-01BF-90D7-BAF8-F9B428AC45E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8910" y="6624246"/>
              <a:ext cx="542925" cy="109538"/>
            </a:xfrm>
            <a:custGeom>
              <a:avLst/>
              <a:gdLst>
                <a:gd name="connsiteX0" fmla="*/ 129779 w 542925"/>
                <a:gd name="connsiteY0" fmla="*/ 0 h 109538"/>
                <a:gd name="connsiteX1" fmla="*/ 158354 w 542925"/>
                <a:gd name="connsiteY1" fmla="*/ 25278 h 109538"/>
                <a:gd name="connsiteX2" fmla="*/ 158354 w 542925"/>
                <a:gd name="connsiteY2" fmla="*/ 36909 h 109538"/>
                <a:gd name="connsiteX3" fmla="*/ 184944 w 542925"/>
                <a:gd name="connsiteY3" fmla="*/ 36909 h 109538"/>
                <a:gd name="connsiteX4" fmla="*/ 526047 w 542925"/>
                <a:gd name="connsiteY4" fmla="*/ 36909 h 109538"/>
                <a:gd name="connsiteX5" fmla="*/ 542925 w 542925"/>
                <a:gd name="connsiteY5" fmla="*/ 53578 h 109538"/>
                <a:gd name="connsiteX6" fmla="*/ 526047 w 542925"/>
                <a:gd name="connsiteY6" fmla="*/ 70247 h 109538"/>
                <a:gd name="connsiteX7" fmla="*/ 231684 w 542925"/>
                <a:gd name="connsiteY7" fmla="*/ 70247 h 109538"/>
                <a:gd name="connsiteX8" fmla="*/ 158354 w 542925"/>
                <a:gd name="connsiteY8" fmla="*/ 70247 h 109538"/>
                <a:gd name="connsiteX9" fmla="*/ 158354 w 542925"/>
                <a:gd name="connsiteY9" fmla="*/ 81452 h 109538"/>
                <a:gd name="connsiteX10" fmla="*/ 129779 w 542925"/>
                <a:gd name="connsiteY10" fmla="*/ 109538 h 109538"/>
                <a:gd name="connsiteX11" fmla="*/ 101204 w 542925"/>
                <a:gd name="connsiteY11" fmla="*/ 81452 h 109538"/>
                <a:gd name="connsiteX12" fmla="*/ 101204 w 542925"/>
                <a:gd name="connsiteY12" fmla="*/ 74430 h 109538"/>
                <a:gd name="connsiteX13" fmla="*/ 101204 w 542925"/>
                <a:gd name="connsiteY13" fmla="*/ 70247 h 109538"/>
                <a:gd name="connsiteX14" fmla="*/ 80524 w 542925"/>
                <a:gd name="connsiteY14" fmla="*/ 70247 h 109538"/>
                <a:gd name="connsiteX15" fmla="*/ 16878 w 542925"/>
                <a:gd name="connsiteY15" fmla="*/ 70247 h 109538"/>
                <a:gd name="connsiteX16" fmla="*/ 0 w 542925"/>
                <a:gd name="connsiteY16" fmla="*/ 53578 h 109538"/>
                <a:gd name="connsiteX17" fmla="*/ 16878 w 542925"/>
                <a:gd name="connsiteY17" fmla="*/ 36909 h 109538"/>
                <a:gd name="connsiteX18" fmla="*/ 101204 w 542925"/>
                <a:gd name="connsiteY18" fmla="*/ 36909 h 109538"/>
                <a:gd name="connsiteX19" fmla="*/ 101204 w 542925"/>
                <a:gd name="connsiteY19" fmla="*/ 25278 h 109538"/>
                <a:gd name="connsiteX20" fmla="*/ 129779 w 542925"/>
                <a:gd name="connsiteY20" fmla="*/ 0 h 1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2925" h="109538">
                  <a:moveTo>
                    <a:pt x="129779" y="0"/>
                  </a:moveTo>
                  <a:cubicBezTo>
                    <a:pt x="144067" y="0"/>
                    <a:pt x="158354" y="11235"/>
                    <a:pt x="158354" y="25278"/>
                  </a:cubicBezTo>
                  <a:lnTo>
                    <a:pt x="15835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8354" y="70247"/>
                  </a:lnTo>
                  <a:lnTo>
                    <a:pt x="158354" y="81452"/>
                  </a:lnTo>
                  <a:cubicBezTo>
                    <a:pt x="158354" y="95495"/>
                    <a:pt x="144067" y="109538"/>
                    <a:pt x="129779" y="109538"/>
                  </a:cubicBezTo>
                  <a:cubicBezTo>
                    <a:pt x="115492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492" y="0"/>
                    <a:pt x="1297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2" name="Gruppieren 14">
            <a:extLst>
              <a:ext uri="{FF2B5EF4-FFF2-40B4-BE49-F238E27FC236}">
                <a16:creationId xmlns:a16="http://schemas.microsoft.com/office/drawing/2014/main" id="{74B59F97-D164-690F-0877-15E92A61FA7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99962" y="3905863"/>
            <a:ext cx="536872" cy="418624"/>
            <a:chOff x="3756025" y="5802313"/>
            <a:chExt cx="627063" cy="488950"/>
          </a:xfrm>
          <a:solidFill>
            <a:schemeClr val="accent2"/>
          </a:solidFill>
        </p:grpSpPr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8DA2ACDF-6D00-B030-6097-ED32993265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756025" y="5802313"/>
              <a:ext cx="627063" cy="488950"/>
            </a:xfrm>
            <a:custGeom>
              <a:avLst/>
              <a:gdLst>
                <a:gd name="T0" fmla="*/ 143 w 164"/>
                <a:gd name="T1" fmla="*/ 0 h 128"/>
                <a:gd name="T2" fmla="*/ 22 w 164"/>
                <a:gd name="T3" fmla="*/ 0 h 128"/>
                <a:gd name="T4" fmla="*/ 0 w 164"/>
                <a:gd name="T5" fmla="*/ 24 h 128"/>
                <a:gd name="T6" fmla="*/ 0 w 164"/>
                <a:gd name="T7" fmla="*/ 105 h 128"/>
                <a:gd name="T8" fmla="*/ 22 w 164"/>
                <a:gd name="T9" fmla="*/ 128 h 128"/>
                <a:gd name="T10" fmla="*/ 143 w 164"/>
                <a:gd name="T11" fmla="*/ 128 h 128"/>
                <a:gd name="T12" fmla="*/ 164 w 164"/>
                <a:gd name="T13" fmla="*/ 105 h 128"/>
                <a:gd name="T14" fmla="*/ 164 w 164"/>
                <a:gd name="T15" fmla="*/ 24 h 128"/>
                <a:gd name="T16" fmla="*/ 143 w 164"/>
                <a:gd name="T17" fmla="*/ 0 h 128"/>
                <a:gd name="T18" fmla="*/ 22 w 164"/>
                <a:gd name="T19" fmla="*/ 12 h 128"/>
                <a:gd name="T20" fmla="*/ 143 w 164"/>
                <a:gd name="T21" fmla="*/ 12 h 128"/>
                <a:gd name="T22" fmla="*/ 156 w 164"/>
                <a:gd name="T23" fmla="*/ 24 h 128"/>
                <a:gd name="T24" fmla="*/ 156 w 164"/>
                <a:gd name="T25" fmla="*/ 105 h 128"/>
                <a:gd name="T26" fmla="*/ 153 w 164"/>
                <a:gd name="T27" fmla="*/ 112 h 128"/>
                <a:gd name="T28" fmla="*/ 116 w 164"/>
                <a:gd name="T29" fmla="*/ 71 h 128"/>
                <a:gd name="T30" fmla="*/ 92 w 164"/>
                <a:gd name="T31" fmla="*/ 98 h 128"/>
                <a:gd name="T32" fmla="*/ 48 w 164"/>
                <a:gd name="T33" fmla="*/ 59 h 128"/>
                <a:gd name="T34" fmla="*/ 12 w 164"/>
                <a:gd name="T35" fmla="*/ 102 h 128"/>
                <a:gd name="T36" fmla="*/ 12 w 164"/>
                <a:gd name="T37" fmla="*/ 24 h 128"/>
                <a:gd name="T38" fmla="*/ 22 w 164"/>
                <a:gd name="T39" fmla="*/ 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128">
                  <a:moveTo>
                    <a:pt x="1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2"/>
                    <a:pt x="0" y="2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8"/>
                    <a:pt x="10" y="128"/>
                    <a:pt x="22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55" y="128"/>
                    <a:pt x="164" y="118"/>
                    <a:pt x="164" y="105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4" y="12"/>
                    <a:pt x="155" y="0"/>
                    <a:pt x="143" y="0"/>
                  </a:cubicBezTo>
                  <a:close/>
                  <a:moveTo>
                    <a:pt x="22" y="12"/>
                  </a:moveTo>
                  <a:cubicBezTo>
                    <a:pt x="143" y="12"/>
                    <a:pt x="143" y="12"/>
                    <a:pt x="143" y="12"/>
                  </a:cubicBezTo>
                  <a:cubicBezTo>
                    <a:pt x="150" y="12"/>
                    <a:pt x="156" y="18"/>
                    <a:pt x="156" y="2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6" y="108"/>
                    <a:pt x="154" y="110"/>
                    <a:pt x="153" y="11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6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Oval 10">
              <a:extLst>
                <a:ext uri="{FF2B5EF4-FFF2-40B4-BE49-F238E27FC236}">
                  <a16:creationId xmlns:a16="http://schemas.microsoft.com/office/drawing/2014/main" id="{7402D5DD-0D0E-F3A6-7BAB-D6AE52AD5F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9725" y="5881688"/>
              <a:ext cx="168275" cy="168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5" name="Gruppieren 8">
            <a:extLst>
              <a:ext uri="{FF2B5EF4-FFF2-40B4-BE49-F238E27FC236}">
                <a16:creationId xmlns:a16="http://schemas.microsoft.com/office/drawing/2014/main" id="{C98DE04F-97B9-15FC-DB7C-9E20B394561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919836" y="5106372"/>
            <a:ext cx="377429" cy="542926"/>
            <a:chOff x="3854450" y="5516563"/>
            <a:chExt cx="503238" cy="723901"/>
          </a:xfrm>
          <a:solidFill>
            <a:schemeClr val="accent2"/>
          </a:solidFill>
        </p:grpSpPr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F8F40967-0BC0-9E8F-B3DE-AFB3E9CAAE62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25" y="5797551"/>
              <a:ext cx="344488" cy="236538"/>
            </a:xfrm>
            <a:custGeom>
              <a:avLst/>
              <a:gdLst>
                <a:gd name="T0" fmla="*/ 46 w 92"/>
                <a:gd name="T1" fmla="*/ 63 h 63"/>
                <a:gd name="T2" fmla="*/ 92 w 92"/>
                <a:gd name="T3" fmla="*/ 17 h 63"/>
                <a:gd name="T4" fmla="*/ 92 w 92"/>
                <a:gd name="T5" fmla="*/ 0 h 63"/>
                <a:gd name="T6" fmla="*/ 0 w 92"/>
                <a:gd name="T7" fmla="*/ 0 h 63"/>
                <a:gd name="T8" fmla="*/ 0 w 92"/>
                <a:gd name="T9" fmla="*/ 17 h 63"/>
                <a:gd name="T10" fmla="*/ 46 w 92"/>
                <a:gd name="T1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3">
                  <a:moveTo>
                    <a:pt x="46" y="63"/>
                  </a:moveTo>
                  <a:cubicBezTo>
                    <a:pt x="71" y="63"/>
                    <a:pt x="92" y="43"/>
                    <a:pt x="92" y="1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1" y="63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4E921B58-286A-ED2C-3225-D68DB2AC7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25" y="5516563"/>
              <a:ext cx="344488" cy="236538"/>
            </a:xfrm>
            <a:custGeom>
              <a:avLst/>
              <a:gdLst>
                <a:gd name="T0" fmla="*/ 92 w 92"/>
                <a:gd name="T1" fmla="*/ 46 h 63"/>
                <a:gd name="T2" fmla="*/ 74 w 92"/>
                <a:gd name="T3" fmla="*/ 10 h 63"/>
                <a:gd name="T4" fmla="*/ 74 w 92"/>
                <a:gd name="T5" fmla="*/ 36 h 63"/>
                <a:gd name="T6" fmla="*/ 66 w 92"/>
                <a:gd name="T7" fmla="*/ 43 h 63"/>
                <a:gd name="T8" fmla="*/ 63 w 92"/>
                <a:gd name="T9" fmla="*/ 43 h 63"/>
                <a:gd name="T10" fmla="*/ 56 w 92"/>
                <a:gd name="T11" fmla="*/ 36 h 63"/>
                <a:gd name="T12" fmla="*/ 56 w 92"/>
                <a:gd name="T13" fmla="*/ 1 h 63"/>
                <a:gd name="T14" fmla="*/ 46 w 92"/>
                <a:gd name="T15" fmla="*/ 0 h 63"/>
                <a:gd name="T16" fmla="*/ 36 w 92"/>
                <a:gd name="T17" fmla="*/ 1 h 63"/>
                <a:gd name="T18" fmla="*/ 36 w 92"/>
                <a:gd name="T19" fmla="*/ 36 h 63"/>
                <a:gd name="T20" fmla="*/ 29 w 92"/>
                <a:gd name="T21" fmla="*/ 43 h 63"/>
                <a:gd name="T22" fmla="*/ 26 w 92"/>
                <a:gd name="T23" fmla="*/ 43 h 63"/>
                <a:gd name="T24" fmla="*/ 18 w 92"/>
                <a:gd name="T25" fmla="*/ 36 h 63"/>
                <a:gd name="T26" fmla="*/ 18 w 92"/>
                <a:gd name="T27" fmla="*/ 10 h 63"/>
                <a:gd name="T28" fmla="*/ 0 w 92"/>
                <a:gd name="T29" fmla="*/ 46 h 63"/>
                <a:gd name="T30" fmla="*/ 0 w 92"/>
                <a:gd name="T31" fmla="*/ 63 h 63"/>
                <a:gd name="T32" fmla="*/ 92 w 92"/>
                <a:gd name="T33" fmla="*/ 63 h 63"/>
                <a:gd name="T34" fmla="*/ 92 w 92"/>
                <a:gd name="T35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63">
                  <a:moveTo>
                    <a:pt x="92" y="46"/>
                  </a:moveTo>
                  <a:cubicBezTo>
                    <a:pt x="92" y="31"/>
                    <a:pt x="85" y="18"/>
                    <a:pt x="74" y="10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40"/>
                    <a:pt x="70" y="43"/>
                    <a:pt x="66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59" y="43"/>
                    <a:pt x="56" y="40"/>
                    <a:pt x="56" y="36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3" y="1"/>
                    <a:pt x="49" y="0"/>
                    <a:pt x="46" y="0"/>
                  </a:cubicBezTo>
                  <a:cubicBezTo>
                    <a:pt x="43" y="0"/>
                    <a:pt x="39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40"/>
                    <a:pt x="33" y="43"/>
                    <a:pt x="29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2" y="43"/>
                    <a:pt x="18" y="40"/>
                    <a:pt x="18" y="3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7" y="18"/>
                    <a:pt x="0" y="31"/>
                    <a:pt x="0" y="4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2" y="63"/>
                    <a:pt x="92" y="63"/>
                    <a:pt x="92" y="63"/>
                  </a:cubicBezTo>
                  <a:lnTo>
                    <a:pt x="9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E7A013FD-4BD0-3D26-9701-0D306915013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4450" y="5899151"/>
              <a:ext cx="503238" cy="341313"/>
            </a:xfrm>
            <a:custGeom>
              <a:avLst/>
              <a:gdLst>
                <a:gd name="T0" fmla="*/ 134 w 134"/>
                <a:gd name="T1" fmla="*/ 7 h 91"/>
                <a:gd name="T2" fmla="*/ 127 w 134"/>
                <a:gd name="T3" fmla="*/ 0 h 91"/>
                <a:gd name="T4" fmla="*/ 120 w 134"/>
                <a:gd name="T5" fmla="*/ 7 h 91"/>
                <a:gd name="T6" fmla="*/ 67 w 134"/>
                <a:gd name="T7" fmla="*/ 50 h 91"/>
                <a:gd name="T8" fmla="*/ 14 w 134"/>
                <a:gd name="T9" fmla="*/ 7 h 91"/>
                <a:gd name="T10" fmla="*/ 7 w 134"/>
                <a:gd name="T11" fmla="*/ 0 h 91"/>
                <a:gd name="T12" fmla="*/ 0 w 134"/>
                <a:gd name="T13" fmla="*/ 7 h 91"/>
                <a:gd name="T14" fmla="*/ 56 w 134"/>
                <a:gd name="T15" fmla="*/ 63 h 91"/>
                <a:gd name="T16" fmla="*/ 55 w 134"/>
                <a:gd name="T17" fmla="*/ 67 h 91"/>
                <a:gd name="T18" fmla="*/ 55 w 134"/>
                <a:gd name="T19" fmla="*/ 79 h 91"/>
                <a:gd name="T20" fmla="*/ 37 w 134"/>
                <a:gd name="T21" fmla="*/ 79 h 91"/>
                <a:gd name="T22" fmla="*/ 31 w 134"/>
                <a:gd name="T23" fmla="*/ 85 h 91"/>
                <a:gd name="T24" fmla="*/ 37 w 134"/>
                <a:gd name="T25" fmla="*/ 91 h 91"/>
                <a:gd name="T26" fmla="*/ 97 w 134"/>
                <a:gd name="T27" fmla="*/ 91 h 91"/>
                <a:gd name="T28" fmla="*/ 103 w 134"/>
                <a:gd name="T29" fmla="*/ 85 h 91"/>
                <a:gd name="T30" fmla="*/ 97 w 134"/>
                <a:gd name="T31" fmla="*/ 79 h 91"/>
                <a:gd name="T32" fmla="*/ 79 w 134"/>
                <a:gd name="T33" fmla="*/ 79 h 91"/>
                <a:gd name="T34" fmla="*/ 79 w 134"/>
                <a:gd name="T35" fmla="*/ 67 h 91"/>
                <a:gd name="T36" fmla="*/ 78 w 134"/>
                <a:gd name="T37" fmla="*/ 63 h 91"/>
                <a:gd name="T38" fmla="*/ 134 w 134"/>
                <a:gd name="T39" fmla="*/ 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4" h="91">
                  <a:moveTo>
                    <a:pt x="134" y="7"/>
                  </a:moveTo>
                  <a:cubicBezTo>
                    <a:pt x="134" y="3"/>
                    <a:pt x="131" y="0"/>
                    <a:pt x="127" y="0"/>
                  </a:cubicBezTo>
                  <a:cubicBezTo>
                    <a:pt x="123" y="0"/>
                    <a:pt x="120" y="3"/>
                    <a:pt x="120" y="7"/>
                  </a:cubicBezTo>
                  <a:cubicBezTo>
                    <a:pt x="120" y="31"/>
                    <a:pt x="96" y="50"/>
                    <a:pt x="67" y="50"/>
                  </a:cubicBezTo>
                  <a:cubicBezTo>
                    <a:pt x="38" y="50"/>
                    <a:pt x="14" y="3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5"/>
                    <a:pt x="24" y="58"/>
                    <a:pt x="56" y="63"/>
                  </a:cubicBezTo>
                  <a:cubicBezTo>
                    <a:pt x="55" y="64"/>
                    <a:pt x="55" y="65"/>
                    <a:pt x="55" y="67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79"/>
                    <a:pt x="31" y="82"/>
                    <a:pt x="31" y="85"/>
                  </a:cubicBezTo>
                  <a:cubicBezTo>
                    <a:pt x="31" y="88"/>
                    <a:pt x="34" y="91"/>
                    <a:pt x="37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0" y="91"/>
                    <a:pt x="103" y="88"/>
                    <a:pt x="103" y="85"/>
                  </a:cubicBezTo>
                  <a:cubicBezTo>
                    <a:pt x="103" y="82"/>
                    <a:pt x="100" y="79"/>
                    <a:pt x="97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5"/>
                    <a:pt x="79" y="64"/>
                    <a:pt x="78" y="63"/>
                  </a:cubicBezTo>
                  <a:cubicBezTo>
                    <a:pt x="110" y="58"/>
                    <a:pt x="134" y="35"/>
                    <a:pt x="1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9" name="Freeform 3785">
            <a:extLst>
              <a:ext uri="{FF2B5EF4-FFF2-40B4-BE49-F238E27FC236}">
                <a16:creationId xmlns:a16="http://schemas.microsoft.com/office/drawing/2014/main" id="{82F7FD5B-D8E1-3590-9513-A4F84DC7404D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298688" y="2952974"/>
            <a:ext cx="555070" cy="555070"/>
          </a:xfrm>
          <a:custGeom>
            <a:avLst/>
            <a:gdLst>
              <a:gd name="T0" fmla="*/ 200 w 400"/>
              <a:gd name="T1" fmla="*/ 0 h 400"/>
              <a:gd name="T2" fmla="*/ 0 w 400"/>
              <a:gd name="T3" fmla="*/ 200 h 400"/>
              <a:gd name="T4" fmla="*/ 200 w 400"/>
              <a:gd name="T5" fmla="*/ 400 h 400"/>
              <a:gd name="T6" fmla="*/ 400 w 400"/>
              <a:gd name="T7" fmla="*/ 200 h 400"/>
              <a:gd name="T8" fmla="*/ 200 w 400"/>
              <a:gd name="T9" fmla="*/ 0 h 400"/>
              <a:gd name="T10" fmla="*/ 106 w 400"/>
              <a:gd name="T11" fmla="*/ 142 h 400"/>
              <a:gd name="T12" fmla="*/ 142 w 400"/>
              <a:gd name="T13" fmla="*/ 106 h 400"/>
              <a:gd name="T14" fmla="*/ 178 w 400"/>
              <a:gd name="T15" fmla="*/ 142 h 400"/>
              <a:gd name="T16" fmla="*/ 142 w 400"/>
              <a:gd name="T17" fmla="*/ 179 h 400"/>
              <a:gd name="T18" fmla="*/ 106 w 400"/>
              <a:gd name="T19" fmla="*/ 142 h 400"/>
              <a:gd name="T20" fmla="*/ 199 w 400"/>
              <a:gd name="T21" fmla="*/ 300 h 400"/>
              <a:gd name="T22" fmla="*/ 135 w 400"/>
              <a:gd name="T23" fmla="*/ 262 h 400"/>
              <a:gd name="T24" fmla="*/ 264 w 400"/>
              <a:gd name="T25" fmla="*/ 262 h 400"/>
              <a:gd name="T26" fmla="*/ 199 w 400"/>
              <a:gd name="T27" fmla="*/ 300 h 400"/>
              <a:gd name="T28" fmla="*/ 254 w 400"/>
              <a:gd name="T29" fmla="*/ 179 h 400"/>
              <a:gd name="T30" fmla="*/ 218 w 400"/>
              <a:gd name="T31" fmla="*/ 142 h 400"/>
              <a:gd name="T32" fmla="*/ 254 w 400"/>
              <a:gd name="T33" fmla="*/ 106 h 400"/>
              <a:gd name="T34" fmla="*/ 290 w 400"/>
              <a:gd name="T35" fmla="*/ 142 h 400"/>
              <a:gd name="T36" fmla="*/ 254 w 400"/>
              <a:gd name="T37" fmla="*/ 17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40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99" y="300"/>
                </a:moveTo>
                <a:cubicBezTo>
                  <a:pt x="168" y="300"/>
                  <a:pt x="141" y="284"/>
                  <a:pt x="135" y="262"/>
                </a:cubicBezTo>
                <a:cubicBezTo>
                  <a:pt x="264" y="262"/>
                  <a:pt x="264" y="262"/>
                  <a:pt x="264" y="262"/>
                </a:cubicBezTo>
                <a:cubicBezTo>
                  <a:pt x="258" y="284"/>
                  <a:pt x="231" y="300"/>
                  <a:pt x="199" y="300"/>
                </a:cubicBez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3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B8F5D47-E870-4DC5-1005-C0EB71F5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25</a:t>
            </a:fld>
            <a:endParaRPr lang="ru-RU"/>
          </a:p>
        </p:txBody>
      </p:sp>
      <p:grpSp>
        <p:nvGrpSpPr>
          <p:cNvPr id="3" name="Gruppieren 44">
            <a:extLst>
              <a:ext uri="{FF2B5EF4-FFF2-40B4-BE49-F238E27FC236}">
                <a16:creationId xmlns:a16="http://schemas.microsoft.com/office/drawing/2014/main" id="{473244F5-0A95-83F3-4F82-EF001B23718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618469" y="1569324"/>
            <a:ext cx="421220" cy="514542"/>
            <a:chOff x="1952450" y="3160829"/>
            <a:chExt cx="372536" cy="455072"/>
          </a:xfrm>
          <a:solidFill>
            <a:schemeClr val="accent2"/>
          </a:solidFill>
        </p:grpSpPr>
        <p:sp>
          <p:nvSpPr>
            <p:cNvPr id="4" name="Freeform 1061">
              <a:extLst>
                <a:ext uri="{FF2B5EF4-FFF2-40B4-BE49-F238E27FC236}">
                  <a16:creationId xmlns:a16="http://schemas.microsoft.com/office/drawing/2014/main" id="{A85DC042-9862-9487-A347-8869E236AA7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52450" y="3256751"/>
              <a:ext cx="372536" cy="359150"/>
            </a:xfrm>
            <a:custGeom>
              <a:avLst/>
              <a:gdLst>
                <a:gd name="T0" fmla="*/ 234 w 234"/>
                <a:gd name="T1" fmla="*/ 147 h 226"/>
                <a:gd name="T2" fmla="*/ 195 w 234"/>
                <a:gd name="T3" fmla="*/ 211 h 226"/>
                <a:gd name="T4" fmla="*/ 153 w 234"/>
                <a:gd name="T5" fmla="*/ 219 h 226"/>
                <a:gd name="T6" fmla="*/ 133 w 234"/>
                <a:gd name="T7" fmla="*/ 212 h 226"/>
                <a:gd name="T8" fmla="*/ 101 w 234"/>
                <a:gd name="T9" fmla="*/ 216 h 226"/>
                <a:gd name="T10" fmla="*/ 45 w 234"/>
                <a:gd name="T11" fmla="*/ 203 h 226"/>
                <a:gd name="T12" fmla="*/ 4 w 234"/>
                <a:gd name="T13" fmla="*/ 78 h 226"/>
                <a:gd name="T14" fmla="*/ 60 w 234"/>
                <a:gd name="T15" fmla="*/ 10 h 226"/>
                <a:gd name="T16" fmla="*/ 94 w 234"/>
                <a:gd name="T17" fmla="*/ 12 h 226"/>
                <a:gd name="T18" fmla="*/ 98 w 234"/>
                <a:gd name="T19" fmla="*/ 14 h 226"/>
                <a:gd name="T20" fmla="*/ 143 w 234"/>
                <a:gd name="T21" fmla="*/ 14 h 226"/>
                <a:gd name="T22" fmla="*/ 222 w 234"/>
                <a:gd name="T23" fmla="*/ 30 h 226"/>
                <a:gd name="T24" fmla="*/ 227 w 234"/>
                <a:gd name="T25" fmla="*/ 36 h 226"/>
                <a:gd name="T26" fmla="*/ 196 w 234"/>
                <a:gd name="T27" fmla="*/ 93 h 226"/>
                <a:gd name="T28" fmla="*/ 234 w 234"/>
                <a:gd name="T29" fmla="*/ 14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26">
                  <a:moveTo>
                    <a:pt x="234" y="147"/>
                  </a:moveTo>
                  <a:cubicBezTo>
                    <a:pt x="225" y="171"/>
                    <a:pt x="214" y="194"/>
                    <a:pt x="195" y="211"/>
                  </a:cubicBezTo>
                  <a:cubicBezTo>
                    <a:pt x="183" y="223"/>
                    <a:pt x="169" y="225"/>
                    <a:pt x="153" y="219"/>
                  </a:cubicBezTo>
                  <a:cubicBezTo>
                    <a:pt x="147" y="216"/>
                    <a:pt x="140" y="214"/>
                    <a:pt x="133" y="212"/>
                  </a:cubicBezTo>
                  <a:cubicBezTo>
                    <a:pt x="122" y="209"/>
                    <a:pt x="111" y="212"/>
                    <a:pt x="101" y="216"/>
                  </a:cubicBezTo>
                  <a:cubicBezTo>
                    <a:pt x="78" y="226"/>
                    <a:pt x="65" y="226"/>
                    <a:pt x="45" y="203"/>
                  </a:cubicBezTo>
                  <a:cubicBezTo>
                    <a:pt x="15" y="167"/>
                    <a:pt x="0" y="125"/>
                    <a:pt x="4" y="78"/>
                  </a:cubicBezTo>
                  <a:cubicBezTo>
                    <a:pt x="7" y="44"/>
                    <a:pt x="29" y="18"/>
                    <a:pt x="60" y="10"/>
                  </a:cubicBezTo>
                  <a:cubicBezTo>
                    <a:pt x="72" y="7"/>
                    <a:pt x="83" y="8"/>
                    <a:pt x="94" y="12"/>
                  </a:cubicBezTo>
                  <a:cubicBezTo>
                    <a:pt x="95" y="13"/>
                    <a:pt x="97" y="13"/>
                    <a:pt x="98" y="14"/>
                  </a:cubicBezTo>
                  <a:cubicBezTo>
                    <a:pt x="113" y="22"/>
                    <a:pt x="127" y="21"/>
                    <a:pt x="143" y="14"/>
                  </a:cubicBezTo>
                  <a:cubicBezTo>
                    <a:pt x="174" y="0"/>
                    <a:pt x="206" y="11"/>
                    <a:pt x="222" y="30"/>
                  </a:cubicBezTo>
                  <a:cubicBezTo>
                    <a:pt x="224" y="32"/>
                    <a:pt x="225" y="33"/>
                    <a:pt x="227" y="36"/>
                  </a:cubicBezTo>
                  <a:cubicBezTo>
                    <a:pt x="207" y="50"/>
                    <a:pt x="195" y="69"/>
                    <a:pt x="196" y="93"/>
                  </a:cubicBezTo>
                  <a:cubicBezTo>
                    <a:pt x="198" y="118"/>
                    <a:pt x="212" y="136"/>
                    <a:pt x="23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1062">
              <a:extLst>
                <a:ext uri="{FF2B5EF4-FFF2-40B4-BE49-F238E27FC236}">
                  <a16:creationId xmlns:a16="http://schemas.microsoft.com/office/drawing/2014/main" id="{FC8DDB1D-689D-1EEE-4A24-DFC2E0AABF90}"/>
                </a:ext>
              </a:extLst>
            </p:cNvPr>
            <p:cNvSpPr>
              <a:spLocks/>
            </p:cNvSpPr>
            <p:nvPr/>
          </p:nvSpPr>
          <p:spPr bwMode="gray">
            <a:xfrm>
              <a:off x="2133141" y="3160829"/>
              <a:ext cx="107076" cy="107076"/>
            </a:xfrm>
            <a:custGeom>
              <a:avLst/>
              <a:gdLst>
                <a:gd name="T0" fmla="*/ 6 w 67"/>
                <a:gd name="T1" fmla="*/ 64 h 68"/>
                <a:gd name="T2" fmla="*/ 62 w 67"/>
                <a:gd name="T3" fmla="*/ 0 h 68"/>
                <a:gd name="T4" fmla="*/ 6 w 67"/>
                <a:gd name="T5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68">
                  <a:moveTo>
                    <a:pt x="6" y="64"/>
                  </a:moveTo>
                  <a:cubicBezTo>
                    <a:pt x="0" y="35"/>
                    <a:pt x="31" y="0"/>
                    <a:pt x="62" y="0"/>
                  </a:cubicBezTo>
                  <a:cubicBezTo>
                    <a:pt x="67" y="31"/>
                    <a:pt x="35" y="68"/>
                    <a:pt x="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" name="Gruppieren 47">
            <a:extLst>
              <a:ext uri="{FF2B5EF4-FFF2-40B4-BE49-F238E27FC236}">
                <a16:creationId xmlns:a16="http://schemas.microsoft.com/office/drawing/2014/main" id="{405C81AD-C6F7-B0CD-D645-F17F77D84C6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80195" y="1623631"/>
            <a:ext cx="458454" cy="460818"/>
            <a:chOff x="2501215" y="3214367"/>
            <a:chExt cx="432765" cy="434996"/>
          </a:xfrm>
          <a:solidFill>
            <a:schemeClr val="accent2"/>
          </a:solidFill>
        </p:grpSpPr>
        <p:sp>
          <p:nvSpPr>
            <p:cNvPr id="7" name="Freeform 1067">
              <a:extLst>
                <a:ext uri="{FF2B5EF4-FFF2-40B4-BE49-F238E27FC236}">
                  <a16:creationId xmlns:a16="http://schemas.microsoft.com/office/drawing/2014/main" id="{1B66F6C6-DD78-649D-8896-F38DE800E22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1982" y="3444134"/>
              <a:ext cx="231998" cy="205229"/>
            </a:xfrm>
            <a:custGeom>
              <a:avLst/>
              <a:gdLst>
                <a:gd name="T0" fmla="*/ 146 w 146"/>
                <a:gd name="T1" fmla="*/ 129 h 129"/>
                <a:gd name="T2" fmla="*/ 0 w 146"/>
                <a:gd name="T3" fmla="*/ 109 h 129"/>
                <a:gd name="T4" fmla="*/ 0 w 146"/>
                <a:gd name="T5" fmla="*/ 0 h 129"/>
                <a:gd name="T6" fmla="*/ 146 w 146"/>
                <a:gd name="T7" fmla="*/ 0 h 129"/>
                <a:gd name="T8" fmla="*/ 146 w 146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29">
                  <a:moveTo>
                    <a:pt x="146" y="129"/>
                  </a:moveTo>
                  <a:cubicBezTo>
                    <a:pt x="97" y="122"/>
                    <a:pt x="49" y="116"/>
                    <a:pt x="0" y="109"/>
                  </a:cubicBezTo>
                  <a:cubicBezTo>
                    <a:pt x="0" y="73"/>
                    <a:pt x="0" y="37"/>
                    <a:pt x="0" y="0"/>
                  </a:cubicBezTo>
                  <a:cubicBezTo>
                    <a:pt x="49" y="0"/>
                    <a:pt x="97" y="0"/>
                    <a:pt x="146" y="0"/>
                  </a:cubicBezTo>
                  <a:cubicBezTo>
                    <a:pt x="146" y="43"/>
                    <a:pt x="146" y="86"/>
                    <a:pt x="146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068">
              <a:extLst>
                <a:ext uri="{FF2B5EF4-FFF2-40B4-BE49-F238E27FC236}">
                  <a16:creationId xmlns:a16="http://schemas.microsoft.com/office/drawing/2014/main" id="{DB1A9A4F-47BC-F71D-7A91-F8F15C777D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1982" y="3214367"/>
              <a:ext cx="231998" cy="205229"/>
            </a:xfrm>
            <a:custGeom>
              <a:avLst/>
              <a:gdLst>
                <a:gd name="T0" fmla="*/ 0 w 146"/>
                <a:gd name="T1" fmla="*/ 21 h 129"/>
                <a:gd name="T2" fmla="*/ 146 w 146"/>
                <a:gd name="T3" fmla="*/ 0 h 129"/>
                <a:gd name="T4" fmla="*/ 146 w 146"/>
                <a:gd name="T5" fmla="*/ 129 h 129"/>
                <a:gd name="T6" fmla="*/ 0 w 146"/>
                <a:gd name="T7" fmla="*/ 129 h 129"/>
                <a:gd name="T8" fmla="*/ 0 w 146"/>
                <a:gd name="T9" fmla="*/ 2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29">
                  <a:moveTo>
                    <a:pt x="0" y="21"/>
                  </a:moveTo>
                  <a:cubicBezTo>
                    <a:pt x="49" y="14"/>
                    <a:pt x="97" y="7"/>
                    <a:pt x="146" y="0"/>
                  </a:cubicBezTo>
                  <a:cubicBezTo>
                    <a:pt x="146" y="44"/>
                    <a:pt x="146" y="86"/>
                    <a:pt x="146" y="129"/>
                  </a:cubicBezTo>
                  <a:cubicBezTo>
                    <a:pt x="98" y="129"/>
                    <a:pt x="49" y="129"/>
                    <a:pt x="0" y="129"/>
                  </a:cubicBezTo>
                  <a:cubicBezTo>
                    <a:pt x="0" y="93"/>
                    <a:pt x="0" y="57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069">
              <a:extLst>
                <a:ext uri="{FF2B5EF4-FFF2-40B4-BE49-F238E27FC236}">
                  <a16:creationId xmlns:a16="http://schemas.microsoft.com/office/drawing/2014/main" id="{81AF319C-0509-9671-4421-28E2CF828D8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215" y="3446365"/>
              <a:ext cx="173999" cy="169537"/>
            </a:xfrm>
            <a:custGeom>
              <a:avLst/>
              <a:gdLst>
                <a:gd name="T0" fmla="*/ 110 w 110"/>
                <a:gd name="T1" fmla="*/ 106 h 106"/>
                <a:gd name="T2" fmla="*/ 35 w 110"/>
                <a:gd name="T3" fmla="*/ 95 h 106"/>
                <a:gd name="T4" fmla="*/ 5 w 110"/>
                <a:gd name="T5" fmla="*/ 91 h 106"/>
                <a:gd name="T6" fmla="*/ 0 w 110"/>
                <a:gd name="T7" fmla="*/ 86 h 106"/>
                <a:gd name="T8" fmla="*/ 0 w 110"/>
                <a:gd name="T9" fmla="*/ 0 h 106"/>
                <a:gd name="T10" fmla="*/ 110 w 110"/>
                <a:gd name="T11" fmla="*/ 0 h 106"/>
                <a:gd name="T12" fmla="*/ 110 w 110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6">
                  <a:moveTo>
                    <a:pt x="110" y="106"/>
                  </a:moveTo>
                  <a:cubicBezTo>
                    <a:pt x="84" y="102"/>
                    <a:pt x="60" y="98"/>
                    <a:pt x="35" y="95"/>
                  </a:cubicBezTo>
                  <a:cubicBezTo>
                    <a:pt x="25" y="94"/>
                    <a:pt x="15" y="92"/>
                    <a:pt x="5" y="91"/>
                  </a:cubicBezTo>
                  <a:cubicBezTo>
                    <a:pt x="2" y="90"/>
                    <a:pt x="0" y="90"/>
                    <a:pt x="0" y="86"/>
                  </a:cubicBezTo>
                  <a:cubicBezTo>
                    <a:pt x="0" y="57"/>
                    <a:pt x="0" y="29"/>
                    <a:pt x="0" y="0"/>
                  </a:cubicBezTo>
                  <a:cubicBezTo>
                    <a:pt x="37" y="0"/>
                    <a:pt x="73" y="0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70">
              <a:extLst>
                <a:ext uri="{FF2B5EF4-FFF2-40B4-BE49-F238E27FC236}">
                  <a16:creationId xmlns:a16="http://schemas.microsoft.com/office/drawing/2014/main" id="{FFADB29B-9C8B-81BA-2E39-C90929349B72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215" y="3250059"/>
              <a:ext cx="173999" cy="169537"/>
            </a:xfrm>
            <a:custGeom>
              <a:avLst/>
              <a:gdLst>
                <a:gd name="T0" fmla="*/ 0 w 110"/>
                <a:gd name="T1" fmla="*/ 16 h 106"/>
                <a:gd name="T2" fmla="*/ 110 w 110"/>
                <a:gd name="T3" fmla="*/ 0 h 106"/>
                <a:gd name="T4" fmla="*/ 110 w 110"/>
                <a:gd name="T5" fmla="*/ 106 h 106"/>
                <a:gd name="T6" fmla="*/ 0 w 110"/>
                <a:gd name="T7" fmla="*/ 106 h 106"/>
                <a:gd name="T8" fmla="*/ 0 w 110"/>
                <a:gd name="T9" fmla="*/ 1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06">
                  <a:moveTo>
                    <a:pt x="0" y="16"/>
                  </a:moveTo>
                  <a:cubicBezTo>
                    <a:pt x="37" y="10"/>
                    <a:pt x="73" y="5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ubicBezTo>
                    <a:pt x="74" y="106"/>
                    <a:pt x="37" y="106"/>
                    <a:pt x="0" y="106"/>
                  </a:cubicBezTo>
                  <a:cubicBezTo>
                    <a:pt x="0" y="76"/>
                    <a:pt x="0" y="46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Freeform 74">
            <a:extLst>
              <a:ext uri="{FF2B5EF4-FFF2-40B4-BE49-F238E27FC236}">
                <a16:creationId xmlns:a16="http://schemas.microsoft.com/office/drawing/2014/main" id="{18F2FBFE-8A76-DB37-001C-77E35B24B422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64371" y="1559981"/>
            <a:ext cx="551364" cy="533228"/>
          </a:xfrm>
          <a:custGeom>
            <a:avLst/>
            <a:gdLst>
              <a:gd name="T0" fmla="*/ 92 w 304"/>
              <a:gd name="T1" fmla="*/ 0 h 294"/>
              <a:gd name="T2" fmla="*/ 0 w 304"/>
              <a:gd name="T3" fmla="*/ 60 h 294"/>
              <a:gd name="T4" fmla="*/ 63 w 304"/>
              <a:gd name="T5" fmla="*/ 108 h 294"/>
              <a:gd name="T6" fmla="*/ 0 w 304"/>
              <a:gd name="T7" fmla="*/ 157 h 294"/>
              <a:gd name="T8" fmla="*/ 92 w 304"/>
              <a:gd name="T9" fmla="*/ 212 h 294"/>
              <a:gd name="T10" fmla="*/ 153 w 304"/>
              <a:gd name="T11" fmla="*/ 166 h 294"/>
              <a:gd name="T12" fmla="*/ 213 w 304"/>
              <a:gd name="T13" fmla="*/ 212 h 294"/>
              <a:gd name="T14" fmla="*/ 304 w 304"/>
              <a:gd name="T15" fmla="*/ 157 h 294"/>
              <a:gd name="T16" fmla="*/ 245 w 304"/>
              <a:gd name="T17" fmla="*/ 107 h 294"/>
              <a:gd name="T18" fmla="*/ 304 w 304"/>
              <a:gd name="T19" fmla="*/ 57 h 294"/>
              <a:gd name="T20" fmla="*/ 215 w 304"/>
              <a:gd name="T21" fmla="*/ 0 h 294"/>
              <a:gd name="T22" fmla="*/ 153 w 304"/>
              <a:gd name="T23" fmla="*/ 51 h 294"/>
              <a:gd name="T24" fmla="*/ 92 w 304"/>
              <a:gd name="T25" fmla="*/ 0 h 294"/>
              <a:gd name="T26" fmla="*/ 153 w 304"/>
              <a:gd name="T27" fmla="*/ 53 h 294"/>
              <a:gd name="T28" fmla="*/ 244 w 304"/>
              <a:gd name="T29" fmla="*/ 106 h 294"/>
              <a:gd name="T30" fmla="*/ 154 w 304"/>
              <a:gd name="T31" fmla="*/ 164 h 294"/>
              <a:gd name="T32" fmla="*/ 65 w 304"/>
              <a:gd name="T33" fmla="*/ 108 h 294"/>
              <a:gd name="T34" fmla="*/ 153 w 304"/>
              <a:gd name="T35" fmla="*/ 53 h 294"/>
              <a:gd name="T36" fmla="*/ 153 w 304"/>
              <a:gd name="T37" fmla="*/ 53 h 294"/>
              <a:gd name="T38" fmla="*/ 153 w 304"/>
              <a:gd name="T39" fmla="*/ 180 h 294"/>
              <a:gd name="T40" fmla="*/ 99 w 304"/>
              <a:gd name="T41" fmla="*/ 220 h 294"/>
              <a:gd name="T42" fmla="*/ 93 w 304"/>
              <a:gd name="T43" fmla="*/ 226 h 294"/>
              <a:gd name="T44" fmla="*/ 86 w 304"/>
              <a:gd name="T45" fmla="*/ 222 h 294"/>
              <a:gd name="T46" fmla="*/ 64 w 304"/>
              <a:gd name="T47" fmla="*/ 208 h 294"/>
              <a:gd name="T48" fmla="*/ 64 w 304"/>
              <a:gd name="T49" fmla="*/ 234 h 294"/>
              <a:gd name="T50" fmla="*/ 152 w 304"/>
              <a:gd name="T51" fmla="*/ 294 h 294"/>
              <a:gd name="T52" fmla="*/ 242 w 304"/>
              <a:gd name="T53" fmla="*/ 235 h 294"/>
              <a:gd name="T54" fmla="*/ 242 w 304"/>
              <a:gd name="T55" fmla="*/ 208 h 294"/>
              <a:gd name="T56" fmla="*/ 219 w 304"/>
              <a:gd name="T57" fmla="*/ 222 h 294"/>
              <a:gd name="T58" fmla="*/ 213 w 304"/>
              <a:gd name="T59" fmla="*/ 226 h 294"/>
              <a:gd name="T60" fmla="*/ 206 w 304"/>
              <a:gd name="T61" fmla="*/ 220 h 294"/>
              <a:gd name="T62" fmla="*/ 153 w 304"/>
              <a:gd name="T63" fmla="*/ 180 h 294"/>
              <a:gd name="T64" fmla="*/ 153 w 304"/>
              <a:gd name="T65" fmla="*/ 18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04" h="294">
                <a:moveTo>
                  <a:pt x="92" y="0"/>
                </a:moveTo>
                <a:lnTo>
                  <a:pt x="0" y="60"/>
                </a:lnTo>
                <a:lnTo>
                  <a:pt x="63" y="108"/>
                </a:lnTo>
                <a:lnTo>
                  <a:pt x="0" y="157"/>
                </a:lnTo>
                <a:lnTo>
                  <a:pt x="92" y="212"/>
                </a:lnTo>
                <a:lnTo>
                  <a:pt x="153" y="166"/>
                </a:lnTo>
                <a:lnTo>
                  <a:pt x="213" y="212"/>
                </a:lnTo>
                <a:lnTo>
                  <a:pt x="304" y="157"/>
                </a:lnTo>
                <a:lnTo>
                  <a:pt x="245" y="107"/>
                </a:lnTo>
                <a:lnTo>
                  <a:pt x="304" y="57"/>
                </a:lnTo>
                <a:lnTo>
                  <a:pt x="215" y="0"/>
                </a:lnTo>
                <a:lnTo>
                  <a:pt x="153" y="51"/>
                </a:lnTo>
                <a:lnTo>
                  <a:pt x="92" y="0"/>
                </a:lnTo>
                <a:close/>
                <a:moveTo>
                  <a:pt x="153" y="53"/>
                </a:moveTo>
                <a:lnTo>
                  <a:pt x="244" y="106"/>
                </a:lnTo>
                <a:lnTo>
                  <a:pt x="154" y="164"/>
                </a:lnTo>
                <a:lnTo>
                  <a:pt x="65" y="108"/>
                </a:lnTo>
                <a:lnTo>
                  <a:pt x="153" y="53"/>
                </a:lnTo>
                <a:lnTo>
                  <a:pt x="153" y="53"/>
                </a:lnTo>
                <a:close/>
                <a:moveTo>
                  <a:pt x="153" y="180"/>
                </a:moveTo>
                <a:lnTo>
                  <a:pt x="99" y="220"/>
                </a:lnTo>
                <a:lnTo>
                  <a:pt x="93" y="226"/>
                </a:lnTo>
                <a:lnTo>
                  <a:pt x="86" y="222"/>
                </a:lnTo>
                <a:lnTo>
                  <a:pt x="64" y="208"/>
                </a:lnTo>
                <a:lnTo>
                  <a:pt x="64" y="234"/>
                </a:lnTo>
                <a:lnTo>
                  <a:pt x="152" y="294"/>
                </a:lnTo>
                <a:lnTo>
                  <a:pt x="242" y="235"/>
                </a:lnTo>
                <a:lnTo>
                  <a:pt x="242" y="208"/>
                </a:lnTo>
                <a:lnTo>
                  <a:pt x="219" y="222"/>
                </a:lnTo>
                <a:lnTo>
                  <a:pt x="213" y="226"/>
                </a:lnTo>
                <a:lnTo>
                  <a:pt x="206" y="220"/>
                </a:lnTo>
                <a:lnTo>
                  <a:pt x="153" y="180"/>
                </a:lnTo>
                <a:lnTo>
                  <a:pt x="153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80">
            <a:extLst>
              <a:ext uri="{FF2B5EF4-FFF2-40B4-BE49-F238E27FC236}">
                <a16:creationId xmlns:a16="http://schemas.microsoft.com/office/drawing/2014/main" id="{9C1BF57A-E804-BDA3-B98C-C35A0271DEFA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297910" y="2578508"/>
            <a:ext cx="551364" cy="547783"/>
          </a:xfrm>
          <a:custGeom>
            <a:avLst/>
            <a:gdLst>
              <a:gd name="T0" fmla="*/ 206 w 412"/>
              <a:gd name="T1" fmla="*/ 0 h 409"/>
              <a:gd name="T2" fmla="*/ 140 w 412"/>
              <a:gd name="T3" fmla="*/ 66 h 409"/>
              <a:gd name="T4" fmla="*/ 175 w 412"/>
              <a:gd name="T5" fmla="*/ 124 h 409"/>
              <a:gd name="T6" fmla="*/ 175 w 412"/>
              <a:gd name="T7" fmla="*/ 305 h 409"/>
              <a:gd name="T8" fmla="*/ 54 w 412"/>
              <a:gd name="T9" fmla="*/ 247 h 409"/>
              <a:gd name="T10" fmla="*/ 87 w 412"/>
              <a:gd name="T11" fmla="*/ 239 h 409"/>
              <a:gd name="T12" fmla="*/ 12 w 412"/>
              <a:gd name="T13" fmla="*/ 174 h 409"/>
              <a:gd name="T14" fmla="*/ 0 w 412"/>
              <a:gd name="T15" fmla="*/ 250 h 409"/>
              <a:gd name="T16" fmla="*/ 22 w 412"/>
              <a:gd name="T17" fmla="*/ 250 h 409"/>
              <a:gd name="T18" fmla="*/ 206 w 412"/>
              <a:gd name="T19" fmla="*/ 409 h 409"/>
              <a:gd name="T20" fmla="*/ 390 w 412"/>
              <a:gd name="T21" fmla="*/ 250 h 409"/>
              <a:gd name="T22" fmla="*/ 412 w 412"/>
              <a:gd name="T23" fmla="*/ 250 h 409"/>
              <a:gd name="T24" fmla="*/ 400 w 412"/>
              <a:gd name="T25" fmla="*/ 174 h 409"/>
              <a:gd name="T26" fmla="*/ 325 w 412"/>
              <a:gd name="T27" fmla="*/ 239 h 409"/>
              <a:gd name="T28" fmla="*/ 358 w 412"/>
              <a:gd name="T29" fmla="*/ 247 h 409"/>
              <a:gd name="T30" fmla="*/ 237 w 412"/>
              <a:gd name="T31" fmla="*/ 305 h 409"/>
              <a:gd name="T32" fmla="*/ 237 w 412"/>
              <a:gd name="T33" fmla="*/ 124 h 409"/>
              <a:gd name="T34" fmla="*/ 272 w 412"/>
              <a:gd name="T35" fmla="*/ 66 h 409"/>
              <a:gd name="T36" fmla="*/ 206 w 412"/>
              <a:gd name="T37" fmla="*/ 0 h 409"/>
              <a:gd name="T38" fmla="*/ 206 w 412"/>
              <a:gd name="T39" fmla="*/ 26 h 409"/>
              <a:gd name="T40" fmla="*/ 246 w 412"/>
              <a:gd name="T41" fmla="*/ 66 h 409"/>
              <a:gd name="T42" fmla="*/ 206 w 412"/>
              <a:gd name="T43" fmla="*/ 106 h 409"/>
              <a:gd name="T44" fmla="*/ 166 w 412"/>
              <a:gd name="T45" fmla="*/ 66 h 409"/>
              <a:gd name="T46" fmla="*/ 206 w 412"/>
              <a:gd name="T47" fmla="*/ 26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2" h="409">
                <a:moveTo>
                  <a:pt x="206" y="0"/>
                </a:moveTo>
                <a:cubicBezTo>
                  <a:pt x="169" y="0"/>
                  <a:pt x="140" y="29"/>
                  <a:pt x="140" y="66"/>
                </a:cubicBezTo>
                <a:cubicBezTo>
                  <a:pt x="140" y="91"/>
                  <a:pt x="154" y="113"/>
                  <a:pt x="175" y="124"/>
                </a:cubicBezTo>
                <a:cubicBezTo>
                  <a:pt x="175" y="305"/>
                  <a:pt x="175" y="305"/>
                  <a:pt x="175" y="305"/>
                </a:cubicBezTo>
                <a:cubicBezTo>
                  <a:pt x="145" y="320"/>
                  <a:pt x="65" y="286"/>
                  <a:pt x="54" y="247"/>
                </a:cubicBezTo>
                <a:cubicBezTo>
                  <a:pt x="87" y="239"/>
                  <a:pt x="87" y="239"/>
                  <a:pt x="87" y="239"/>
                </a:cubicBezTo>
                <a:cubicBezTo>
                  <a:pt x="12" y="174"/>
                  <a:pt x="12" y="174"/>
                  <a:pt x="12" y="174"/>
                </a:cubicBezTo>
                <a:cubicBezTo>
                  <a:pt x="0" y="250"/>
                  <a:pt x="0" y="250"/>
                  <a:pt x="0" y="250"/>
                </a:cubicBezTo>
                <a:cubicBezTo>
                  <a:pt x="22" y="250"/>
                  <a:pt x="22" y="250"/>
                  <a:pt x="22" y="250"/>
                </a:cubicBezTo>
                <a:cubicBezTo>
                  <a:pt x="22" y="330"/>
                  <a:pt x="189" y="373"/>
                  <a:pt x="206" y="409"/>
                </a:cubicBezTo>
                <a:cubicBezTo>
                  <a:pt x="223" y="373"/>
                  <a:pt x="390" y="330"/>
                  <a:pt x="390" y="25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325" y="239"/>
                  <a:pt x="325" y="239"/>
                  <a:pt x="325" y="239"/>
                </a:cubicBezTo>
                <a:cubicBezTo>
                  <a:pt x="358" y="247"/>
                  <a:pt x="358" y="247"/>
                  <a:pt x="358" y="247"/>
                </a:cubicBezTo>
                <a:cubicBezTo>
                  <a:pt x="347" y="286"/>
                  <a:pt x="266" y="320"/>
                  <a:pt x="237" y="305"/>
                </a:cubicBezTo>
                <a:cubicBezTo>
                  <a:pt x="237" y="124"/>
                  <a:pt x="237" y="124"/>
                  <a:pt x="237" y="124"/>
                </a:cubicBezTo>
                <a:cubicBezTo>
                  <a:pt x="258" y="113"/>
                  <a:pt x="272" y="91"/>
                  <a:pt x="272" y="66"/>
                </a:cubicBezTo>
                <a:cubicBezTo>
                  <a:pt x="272" y="29"/>
                  <a:pt x="242" y="0"/>
                  <a:pt x="206" y="0"/>
                </a:cubicBezTo>
                <a:close/>
                <a:moveTo>
                  <a:pt x="206" y="26"/>
                </a:moveTo>
                <a:cubicBezTo>
                  <a:pt x="228" y="26"/>
                  <a:pt x="246" y="44"/>
                  <a:pt x="246" y="66"/>
                </a:cubicBezTo>
                <a:cubicBezTo>
                  <a:pt x="246" y="88"/>
                  <a:pt x="228" y="106"/>
                  <a:pt x="206" y="106"/>
                </a:cubicBezTo>
                <a:cubicBezTo>
                  <a:pt x="184" y="106"/>
                  <a:pt x="166" y="88"/>
                  <a:pt x="166" y="66"/>
                </a:cubicBezTo>
                <a:cubicBezTo>
                  <a:pt x="166" y="44"/>
                  <a:pt x="184" y="26"/>
                  <a:pt x="206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" name="Gruppieren 107">
            <a:extLst>
              <a:ext uri="{FF2B5EF4-FFF2-40B4-BE49-F238E27FC236}">
                <a16:creationId xmlns:a16="http://schemas.microsoft.com/office/drawing/2014/main" id="{8843B616-4BEB-7F0D-E714-2426BE52932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15865" y="1611356"/>
            <a:ext cx="559350" cy="430479"/>
            <a:chOff x="-1844140" y="4673278"/>
            <a:chExt cx="455073" cy="350227"/>
          </a:xfrm>
          <a:solidFill>
            <a:schemeClr val="accent2"/>
          </a:solidFill>
        </p:grpSpPr>
        <p:sp>
          <p:nvSpPr>
            <p:cNvPr id="14" name="Freeform 1116">
              <a:extLst>
                <a:ext uri="{FF2B5EF4-FFF2-40B4-BE49-F238E27FC236}">
                  <a16:creationId xmlns:a16="http://schemas.microsoft.com/office/drawing/2014/main" id="{B49400CE-1DE3-4213-7E04-F5266C7F83C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-1841910" y="4673278"/>
              <a:ext cx="452843" cy="350227"/>
            </a:xfrm>
            <a:custGeom>
              <a:avLst/>
              <a:gdLst>
                <a:gd name="T0" fmla="*/ 0 w 285"/>
                <a:gd name="T1" fmla="*/ 52 h 220"/>
                <a:gd name="T2" fmla="*/ 31 w 285"/>
                <a:gd name="T3" fmla="*/ 33 h 220"/>
                <a:gd name="T4" fmla="*/ 43 w 285"/>
                <a:gd name="T5" fmla="*/ 36 h 220"/>
                <a:gd name="T6" fmla="*/ 152 w 285"/>
                <a:gd name="T7" fmla="*/ 89 h 220"/>
                <a:gd name="T8" fmla="*/ 157 w 285"/>
                <a:gd name="T9" fmla="*/ 89 h 220"/>
                <a:gd name="T10" fmla="*/ 174 w 285"/>
                <a:gd name="T11" fmla="*/ 80 h 220"/>
                <a:gd name="T12" fmla="*/ 180 w 285"/>
                <a:gd name="T13" fmla="*/ 67 h 220"/>
                <a:gd name="T14" fmla="*/ 224 w 285"/>
                <a:gd name="T15" fmla="*/ 4 h 220"/>
                <a:gd name="T16" fmla="*/ 278 w 285"/>
                <a:gd name="T17" fmla="*/ 32 h 220"/>
                <a:gd name="T18" fmla="*/ 266 w 285"/>
                <a:gd name="T19" fmla="*/ 82 h 220"/>
                <a:gd name="T20" fmla="*/ 228 w 285"/>
                <a:gd name="T21" fmla="*/ 100 h 220"/>
                <a:gd name="T22" fmla="*/ 193 w 285"/>
                <a:gd name="T23" fmla="*/ 109 h 220"/>
                <a:gd name="T24" fmla="*/ 214 w 285"/>
                <a:gd name="T25" fmla="*/ 116 h 220"/>
                <a:gd name="T26" fmla="*/ 242 w 285"/>
                <a:gd name="T27" fmla="*/ 120 h 220"/>
                <a:gd name="T28" fmla="*/ 281 w 285"/>
                <a:gd name="T29" fmla="*/ 164 h 220"/>
                <a:gd name="T30" fmla="*/ 246 w 285"/>
                <a:gd name="T31" fmla="*/ 213 h 220"/>
                <a:gd name="T32" fmla="*/ 180 w 285"/>
                <a:gd name="T33" fmla="*/ 173 h 220"/>
                <a:gd name="T34" fmla="*/ 180 w 285"/>
                <a:gd name="T35" fmla="*/ 152 h 220"/>
                <a:gd name="T36" fmla="*/ 172 w 285"/>
                <a:gd name="T37" fmla="*/ 135 h 220"/>
                <a:gd name="T38" fmla="*/ 124 w 285"/>
                <a:gd name="T39" fmla="*/ 112 h 220"/>
                <a:gd name="T40" fmla="*/ 3 w 285"/>
                <a:gd name="T41" fmla="*/ 54 h 220"/>
                <a:gd name="T42" fmla="*/ 0 w 285"/>
                <a:gd name="T43" fmla="*/ 52 h 220"/>
                <a:gd name="T44" fmla="*/ 258 w 285"/>
                <a:gd name="T45" fmla="*/ 169 h 220"/>
                <a:gd name="T46" fmla="*/ 257 w 285"/>
                <a:gd name="T47" fmla="*/ 164 h 220"/>
                <a:gd name="T48" fmla="*/ 219 w 285"/>
                <a:gd name="T49" fmla="*/ 142 h 220"/>
                <a:gd name="T50" fmla="*/ 204 w 285"/>
                <a:gd name="T51" fmla="*/ 170 h 220"/>
                <a:gd name="T52" fmla="*/ 236 w 285"/>
                <a:gd name="T53" fmla="*/ 191 h 220"/>
                <a:gd name="T54" fmla="*/ 258 w 285"/>
                <a:gd name="T55" fmla="*/ 169 h 220"/>
                <a:gd name="T56" fmla="*/ 228 w 285"/>
                <a:gd name="T57" fmla="*/ 76 h 220"/>
                <a:gd name="T58" fmla="*/ 253 w 285"/>
                <a:gd name="T59" fmla="*/ 63 h 220"/>
                <a:gd name="T60" fmla="*/ 250 w 285"/>
                <a:gd name="T61" fmla="*/ 32 h 220"/>
                <a:gd name="T62" fmla="*/ 228 w 285"/>
                <a:gd name="T63" fmla="*/ 27 h 220"/>
                <a:gd name="T64" fmla="*/ 204 w 285"/>
                <a:gd name="T65" fmla="*/ 45 h 220"/>
                <a:gd name="T66" fmla="*/ 228 w 285"/>
                <a:gd name="T67" fmla="*/ 76 h 220"/>
                <a:gd name="T68" fmla="*/ 161 w 285"/>
                <a:gd name="T69" fmla="*/ 106 h 220"/>
                <a:gd name="T70" fmla="*/ 152 w 285"/>
                <a:gd name="T71" fmla="*/ 98 h 220"/>
                <a:gd name="T72" fmla="*/ 143 w 285"/>
                <a:gd name="T73" fmla="*/ 106 h 220"/>
                <a:gd name="T74" fmla="*/ 152 w 285"/>
                <a:gd name="T75" fmla="*/ 115 h 220"/>
                <a:gd name="T76" fmla="*/ 161 w 285"/>
                <a:gd name="T77" fmla="*/ 10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" h="220">
                  <a:moveTo>
                    <a:pt x="0" y="52"/>
                  </a:moveTo>
                  <a:cubicBezTo>
                    <a:pt x="8" y="42"/>
                    <a:pt x="17" y="33"/>
                    <a:pt x="31" y="33"/>
                  </a:cubicBezTo>
                  <a:cubicBezTo>
                    <a:pt x="35" y="33"/>
                    <a:pt x="40" y="35"/>
                    <a:pt x="43" y="36"/>
                  </a:cubicBezTo>
                  <a:cubicBezTo>
                    <a:pt x="80" y="54"/>
                    <a:pt x="116" y="71"/>
                    <a:pt x="152" y="89"/>
                  </a:cubicBezTo>
                  <a:cubicBezTo>
                    <a:pt x="154" y="90"/>
                    <a:pt x="155" y="90"/>
                    <a:pt x="157" y="89"/>
                  </a:cubicBezTo>
                  <a:cubicBezTo>
                    <a:pt x="163" y="86"/>
                    <a:pt x="168" y="83"/>
                    <a:pt x="174" y="80"/>
                  </a:cubicBezTo>
                  <a:cubicBezTo>
                    <a:pt x="180" y="77"/>
                    <a:pt x="181" y="74"/>
                    <a:pt x="180" y="67"/>
                  </a:cubicBezTo>
                  <a:cubicBezTo>
                    <a:pt x="172" y="37"/>
                    <a:pt x="195" y="9"/>
                    <a:pt x="224" y="4"/>
                  </a:cubicBezTo>
                  <a:cubicBezTo>
                    <a:pt x="247" y="0"/>
                    <a:pt x="270" y="11"/>
                    <a:pt x="278" y="32"/>
                  </a:cubicBezTo>
                  <a:cubicBezTo>
                    <a:pt x="285" y="51"/>
                    <a:pt x="280" y="68"/>
                    <a:pt x="266" y="82"/>
                  </a:cubicBezTo>
                  <a:cubicBezTo>
                    <a:pt x="256" y="93"/>
                    <a:pt x="243" y="99"/>
                    <a:pt x="228" y="100"/>
                  </a:cubicBezTo>
                  <a:cubicBezTo>
                    <a:pt x="216" y="100"/>
                    <a:pt x="204" y="102"/>
                    <a:pt x="193" y="109"/>
                  </a:cubicBezTo>
                  <a:cubicBezTo>
                    <a:pt x="200" y="112"/>
                    <a:pt x="207" y="115"/>
                    <a:pt x="214" y="116"/>
                  </a:cubicBezTo>
                  <a:cubicBezTo>
                    <a:pt x="223" y="117"/>
                    <a:pt x="233" y="117"/>
                    <a:pt x="242" y="120"/>
                  </a:cubicBezTo>
                  <a:cubicBezTo>
                    <a:pt x="263" y="126"/>
                    <a:pt x="277" y="141"/>
                    <a:pt x="281" y="164"/>
                  </a:cubicBezTo>
                  <a:cubicBezTo>
                    <a:pt x="284" y="186"/>
                    <a:pt x="269" y="207"/>
                    <a:pt x="246" y="213"/>
                  </a:cubicBezTo>
                  <a:cubicBezTo>
                    <a:pt x="217" y="220"/>
                    <a:pt x="187" y="201"/>
                    <a:pt x="180" y="173"/>
                  </a:cubicBezTo>
                  <a:cubicBezTo>
                    <a:pt x="178" y="166"/>
                    <a:pt x="178" y="159"/>
                    <a:pt x="180" y="152"/>
                  </a:cubicBezTo>
                  <a:cubicBezTo>
                    <a:pt x="182" y="143"/>
                    <a:pt x="180" y="139"/>
                    <a:pt x="172" y="135"/>
                  </a:cubicBezTo>
                  <a:cubicBezTo>
                    <a:pt x="156" y="127"/>
                    <a:pt x="140" y="120"/>
                    <a:pt x="124" y="112"/>
                  </a:cubicBezTo>
                  <a:cubicBezTo>
                    <a:pt x="84" y="93"/>
                    <a:pt x="43" y="73"/>
                    <a:pt x="3" y="54"/>
                  </a:cubicBezTo>
                  <a:cubicBezTo>
                    <a:pt x="2" y="53"/>
                    <a:pt x="1" y="53"/>
                    <a:pt x="0" y="52"/>
                  </a:cubicBezTo>
                  <a:close/>
                  <a:moveTo>
                    <a:pt x="258" y="169"/>
                  </a:moveTo>
                  <a:cubicBezTo>
                    <a:pt x="258" y="167"/>
                    <a:pt x="258" y="166"/>
                    <a:pt x="257" y="164"/>
                  </a:cubicBezTo>
                  <a:cubicBezTo>
                    <a:pt x="253" y="148"/>
                    <a:pt x="235" y="138"/>
                    <a:pt x="219" y="142"/>
                  </a:cubicBezTo>
                  <a:cubicBezTo>
                    <a:pt x="206" y="145"/>
                    <a:pt x="199" y="157"/>
                    <a:pt x="204" y="170"/>
                  </a:cubicBezTo>
                  <a:cubicBezTo>
                    <a:pt x="208" y="183"/>
                    <a:pt x="223" y="192"/>
                    <a:pt x="236" y="191"/>
                  </a:cubicBezTo>
                  <a:cubicBezTo>
                    <a:pt x="249" y="189"/>
                    <a:pt x="258" y="181"/>
                    <a:pt x="258" y="169"/>
                  </a:cubicBezTo>
                  <a:close/>
                  <a:moveTo>
                    <a:pt x="228" y="76"/>
                  </a:moveTo>
                  <a:cubicBezTo>
                    <a:pt x="237" y="76"/>
                    <a:pt x="246" y="72"/>
                    <a:pt x="253" y="63"/>
                  </a:cubicBezTo>
                  <a:cubicBezTo>
                    <a:pt x="260" y="53"/>
                    <a:pt x="259" y="40"/>
                    <a:pt x="250" y="32"/>
                  </a:cubicBezTo>
                  <a:cubicBezTo>
                    <a:pt x="244" y="27"/>
                    <a:pt x="236" y="25"/>
                    <a:pt x="228" y="27"/>
                  </a:cubicBezTo>
                  <a:cubicBezTo>
                    <a:pt x="217" y="29"/>
                    <a:pt x="208" y="35"/>
                    <a:pt x="204" y="45"/>
                  </a:cubicBezTo>
                  <a:cubicBezTo>
                    <a:pt x="197" y="61"/>
                    <a:pt x="208" y="77"/>
                    <a:pt x="228" y="76"/>
                  </a:cubicBezTo>
                  <a:close/>
                  <a:moveTo>
                    <a:pt x="161" y="106"/>
                  </a:moveTo>
                  <a:cubicBezTo>
                    <a:pt x="161" y="102"/>
                    <a:pt x="157" y="98"/>
                    <a:pt x="152" y="98"/>
                  </a:cubicBezTo>
                  <a:cubicBezTo>
                    <a:pt x="147" y="98"/>
                    <a:pt x="143" y="102"/>
                    <a:pt x="143" y="106"/>
                  </a:cubicBezTo>
                  <a:cubicBezTo>
                    <a:pt x="143" y="111"/>
                    <a:pt x="147" y="115"/>
                    <a:pt x="152" y="115"/>
                  </a:cubicBezTo>
                  <a:cubicBezTo>
                    <a:pt x="157" y="115"/>
                    <a:pt x="161" y="111"/>
                    <a:pt x="161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17">
              <a:extLst>
                <a:ext uri="{FF2B5EF4-FFF2-40B4-BE49-F238E27FC236}">
                  <a16:creationId xmlns:a16="http://schemas.microsoft.com/office/drawing/2014/main" id="{F1580927-91CA-D3B1-7360-30D82076BF2A}"/>
                </a:ext>
              </a:extLst>
            </p:cNvPr>
            <p:cNvSpPr>
              <a:spLocks/>
            </p:cNvSpPr>
            <p:nvPr/>
          </p:nvSpPr>
          <p:spPr bwMode="gray">
            <a:xfrm>
              <a:off x="-1844140" y="4860661"/>
              <a:ext cx="216384" cy="109306"/>
            </a:xfrm>
            <a:custGeom>
              <a:avLst/>
              <a:gdLst>
                <a:gd name="T0" fmla="*/ 137 w 137"/>
                <a:gd name="T1" fmla="*/ 18 h 68"/>
                <a:gd name="T2" fmla="*/ 96 w 137"/>
                <a:gd name="T3" fmla="*/ 38 h 68"/>
                <a:gd name="T4" fmla="*/ 46 w 137"/>
                <a:gd name="T5" fmla="*/ 62 h 68"/>
                <a:gd name="T6" fmla="*/ 15 w 137"/>
                <a:gd name="T7" fmla="*/ 59 h 68"/>
                <a:gd name="T8" fmla="*/ 0 w 137"/>
                <a:gd name="T9" fmla="*/ 47 h 68"/>
                <a:gd name="T10" fmla="*/ 21 w 137"/>
                <a:gd name="T11" fmla="*/ 37 h 68"/>
                <a:gd name="T12" fmla="*/ 95 w 137"/>
                <a:gd name="T13" fmla="*/ 1 h 68"/>
                <a:gd name="T14" fmla="*/ 101 w 137"/>
                <a:gd name="T15" fmla="*/ 1 h 68"/>
                <a:gd name="T16" fmla="*/ 137 w 137"/>
                <a:gd name="T17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68">
                  <a:moveTo>
                    <a:pt x="137" y="18"/>
                  </a:moveTo>
                  <a:cubicBezTo>
                    <a:pt x="123" y="25"/>
                    <a:pt x="109" y="32"/>
                    <a:pt x="96" y="38"/>
                  </a:cubicBezTo>
                  <a:cubicBezTo>
                    <a:pt x="79" y="46"/>
                    <a:pt x="62" y="54"/>
                    <a:pt x="46" y="62"/>
                  </a:cubicBezTo>
                  <a:cubicBezTo>
                    <a:pt x="35" y="68"/>
                    <a:pt x="24" y="67"/>
                    <a:pt x="15" y="59"/>
                  </a:cubicBezTo>
                  <a:cubicBezTo>
                    <a:pt x="10" y="56"/>
                    <a:pt x="5" y="51"/>
                    <a:pt x="0" y="47"/>
                  </a:cubicBezTo>
                  <a:cubicBezTo>
                    <a:pt x="8" y="43"/>
                    <a:pt x="14" y="40"/>
                    <a:pt x="21" y="37"/>
                  </a:cubicBezTo>
                  <a:cubicBezTo>
                    <a:pt x="46" y="25"/>
                    <a:pt x="71" y="13"/>
                    <a:pt x="95" y="1"/>
                  </a:cubicBezTo>
                  <a:cubicBezTo>
                    <a:pt x="97" y="0"/>
                    <a:pt x="99" y="0"/>
                    <a:pt x="101" y="1"/>
                  </a:cubicBezTo>
                  <a:cubicBezTo>
                    <a:pt x="113" y="7"/>
                    <a:pt x="124" y="13"/>
                    <a:pt x="13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18">
              <a:extLst>
                <a:ext uri="{FF2B5EF4-FFF2-40B4-BE49-F238E27FC236}">
                  <a16:creationId xmlns:a16="http://schemas.microsoft.com/office/drawing/2014/main" id="{25297061-890F-C884-7CF4-4B6EB9A02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-1525143" y="4894123"/>
              <a:ext cx="93692" cy="84769"/>
            </a:xfrm>
            <a:custGeom>
              <a:avLst/>
              <a:gdLst>
                <a:gd name="T0" fmla="*/ 59 w 59"/>
                <a:gd name="T1" fmla="*/ 31 h 54"/>
                <a:gd name="T2" fmla="*/ 37 w 59"/>
                <a:gd name="T3" fmla="*/ 53 h 54"/>
                <a:gd name="T4" fmla="*/ 5 w 59"/>
                <a:gd name="T5" fmla="*/ 32 h 54"/>
                <a:gd name="T6" fmla="*/ 20 w 59"/>
                <a:gd name="T7" fmla="*/ 4 h 54"/>
                <a:gd name="T8" fmla="*/ 58 w 59"/>
                <a:gd name="T9" fmla="*/ 26 h 54"/>
                <a:gd name="T10" fmla="*/ 59 w 59"/>
                <a:gd name="T11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4">
                  <a:moveTo>
                    <a:pt x="59" y="31"/>
                  </a:moveTo>
                  <a:cubicBezTo>
                    <a:pt x="59" y="43"/>
                    <a:pt x="50" y="51"/>
                    <a:pt x="37" y="53"/>
                  </a:cubicBezTo>
                  <a:cubicBezTo>
                    <a:pt x="24" y="54"/>
                    <a:pt x="9" y="45"/>
                    <a:pt x="5" y="32"/>
                  </a:cubicBezTo>
                  <a:cubicBezTo>
                    <a:pt x="0" y="19"/>
                    <a:pt x="7" y="7"/>
                    <a:pt x="20" y="4"/>
                  </a:cubicBezTo>
                  <a:cubicBezTo>
                    <a:pt x="36" y="0"/>
                    <a:pt x="54" y="10"/>
                    <a:pt x="58" y="26"/>
                  </a:cubicBezTo>
                  <a:cubicBezTo>
                    <a:pt x="59" y="28"/>
                    <a:pt x="59" y="29"/>
                    <a:pt x="5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19">
              <a:extLst>
                <a:ext uri="{FF2B5EF4-FFF2-40B4-BE49-F238E27FC236}">
                  <a16:creationId xmlns:a16="http://schemas.microsoft.com/office/drawing/2014/main" id="{77E067E1-2DD4-2AAD-F87F-3ACE4131A43C}"/>
                </a:ext>
              </a:extLst>
            </p:cNvPr>
            <p:cNvSpPr>
              <a:spLocks/>
            </p:cNvSpPr>
            <p:nvPr/>
          </p:nvSpPr>
          <p:spPr bwMode="gray">
            <a:xfrm>
              <a:off x="-1527373" y="4713432"/>
              <a:ext cx="100385" cy="82537"/>
            </a:xfrm>
            <a:custGeom>
              <a:avLst/>
              <a:gdLst>
                <a:gd name="T0" fmla="*/ 31 w 63"/>
                <a:gd name="T1" fmla="*/ 51 h 52"/>
                <a:gd name="T2" fmla="*/ 7 w 63"/>
                <a:gd name="T3" fmla="*/ 20 h 52"/>
                <a:gd name="T4" fmla="*/ 31 w 63"/>
                <a:gd name="T5" fmla="*/ 2 h 52"/>
                <a:gd name="T6" fmla="*/ 53 w 63"/>
                <a:gd name="T7" fmla="*/ 7 h 52"/>
                <a:gd name="T8" fmla="*/ 56 w 63"/>
                <a:gd name="T9" fmla="*/ 38 h 52"/>
                <a:gd name="T10" fmla="*/ 31 w 63"/>
                <a:gd name="T11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2">
                  <a:moveTo>
                    <a:pt x="31" y="51"/>
                  </a:moveTo>
                  <a:cubicBezTo>
                    <a:pt x="11" y="52"/>
                    <a:pt x="0" y="36"/>
                    <a:pt x="7" y="20"/>
                  </a:cubicBezTo>
                  <a:cubicBezTo>
                    <a:pt x="11" y="10"/>
                    <a:pt x="20" y="4"/>
                    <a:pt x="31" y="2"/>
                  </a:cubicBezTo>
                  <a:cubicBezTo>
                    <a:pt x="39" y="0"/>
                    <a:pt x="47" y="2"/>
                    <a:pt x="53" y="7"/>
                  </a:cubicBezTo>
                  <a:cubicBezTo>
                    <a:pt x="62" y="15"/>
                    <a:pt x="63" y="28"/>
                    <a:pt x="56" y="38"/>
                  </a:cubicBezTo>
                  <a:cubicBezTo>
                    <a:pt x="49" y="47"/>
                    <a:pt x="40" y="51"/>
                    <a:pt x="3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Oval 1120">
              <a:extLst>
                <a:ext uri="{FF2B5EF4-FFF2-40B4-BE49-F238E27FC236}">
                  <a16:creationId xmlns:a16="http://schemas.microsoft.com/office/drawing/2014/main" id="{0F7EFD1E-0709-2E02-6842-EAC2340D98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1614373" y="4829431"/>
              <a:ext cx="29000" cy="267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reeform 9">
            <a:extLst>
              <a:ext uri="{FF2B5EF4-FFF2-40B4-BE49-F238E27FC236}">
                <a16:creationId xmlns:a16="http://schemas.microsoft.com/office/drawing/2014/main" id="{B6BE1C35-8155-5E42-C134-09336272D24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987592" y="332177"/>
            <a:ext cx="547259" cy="503385"/>
          </a:xfrm>
          <a:custGeom>
            <a:avLst/>
            <a:gdLst>
              <a:gd name="T0" fmla="*/ 166 w 333"/>
              <a:gd name="T1" fmla="*/ 187 h 306"/>
              <a:gd name="T2" fmla="*/ 242 w 333"/>
              <a:gd name="T3" fmla="*/ 155 h 306"/>
              <a:gd name="T4" fmla="*/ 223 w 333"/>
              <a:gd name="T5" fmla="*/ 102 h 306"/>
              <a:gd name="T6" fmla="*/ 166 w 333"/>
              <a:gd name="T7" fmla="*/ 124 h 306"/>
              <a:gd name="T8" fmla="*/ 109 w 333"/>
              <a:gd name="T9" fmla="*/ 102 h 306"/>
              <a:gd name="T10" fmla="*/ 90 w 333"/>
              <a:gd name="T11" fmla="*/ 155 h 306"/>
              <a:gd name="T12" fmla="*/ 166 w 333"/>
              <a:gd name="T13" fmla="*/ 187 h 306"/>
              <a:gd name="T14" fmla="*/ 166 w 333"/>
              <a:gd name="T15" fmla="*/ 74 h 306"/>
              <a:gd name="T16" fmla="*/ 208 w 333"/>
              <a:gd name="T17" fmla="*/ 59 h 306"/>
              <a:gd name="T18" fmla="*/ 191 w 333"/>
              <a:gd name="T19" fmla="*/ 11 h 306"/>
              <a:gd name="T20" fmla="*/ 166 w 333"/>
              <a:gd name="T21" fmla="*/ 0 h 306"/>
              <a:gd name="T22" fmla="*/ 142 w 333"/>
              <a:gd name="T23" fmla="*/ 11 h 306"/>
              <a:gd name="T24" fmla="*/ 125 w 333"/>
              <a:gd name="T25" fmla="*/ 59 h 306"/>
              <a:gd name="T26" fmla="*/ 166 w 333"/>
              <a:gd name="T27" fmla="*/ 74 h 306"/>
              <a:gd name="T28" fmla="*/ 314 w 333"/>
              <a:gd name="T29" fmla="*/ 204 h 306"/>
              <a:gd name="T30" fmla="*/ 251 w 333"/>
              <a:gd name="T31" fmla="*/ 178 h 306"/>
              <a:gd name="T32" fmla="*/ 258 w 333"/>
              <a:gd name="T33" fmla="*/ 198 h 306"/>
              <a:gd name="T34" fmla="*/ 166 w 333"/>
              <a:gd name="T35" fmla="*/ 237 h 306"/>
              <a:gd name="T36" fmla="*/ 74 w 333"/>
              <a:gd name="T37" fmla="*/ 198 h 306"/>
              <a:gd name="T38" fmla="*/ 82 w 333"/>
              <a:gd name="T39" fmla="*/ 178 h 306"/>
              <a:gd name="T40" fmla="*/ 18 w 333"/>
              <a:gd name="T41" fmla="*/ 204 h 306"/>
              <a:gd name="T42" fmla="*/ 17 w 333"/>
              <a:gd name="T43" fmla="*/ 233 h 306"/>
              <a:gd name="T44" fmla="*/ 136 w 333"/>
              <a:gd name="T45" fmla="*/ 297 h 306"/>
              <a:gd name="T46" fmla="*/ 197 w 333"/>
              <a:gd name="T47" fmla="*/ 297 h 306"/>
              <a:gd name="T48" fmla="*/ 316 w 333"/>
              <a:gd name="T49" fmla="*/ 233 h 306"/>
              <a:gd name="T50" fmla="*/ 314 w 333"/>
              <a:gd name="T51" fmla="*/ 204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3" h="306">
                <a:moveTo>
                  <a:pt x="166" y="187"/>
                </a:moveTo>
                <a:cubicBezTo>
                  <a:pt x="206" y="187"/>
                  <a:pt x="240" y="173"/>
                  <a:pt x="242" y="155"/>
                </a:cubicBezTo>
                <a:cubicBezTo>
                  <a:pt x="236" y="139"/>
                  <a:pt x="230" y="120"/>
                  <a:pt x="223" y="102"/>
                </a:cubicBezTo>
                <a:cubicBezTo>
                  <a:pt x="219" y="115"/>
                  <a:pt x="194" y="124"/>
                  <a:pt x="166" y="124"/>
                </a:cubicBezTo>
                <a:cubicBezTo>
                  <a:pt x="138" y="124"/>
                  <a:pt x="114" y="115"/>
                  <a:pt x="109" y="102"/>
                </a:cubicBezTo>
                <a:cubicBezTo>
                  <a:pt x="103" y="120"/>
                  <a:pt x="96" y="139"/>
                  <a:pt x="90" y="155"/>
                </a:cubicBezTo>
                <a:cubicBezTo>
                  <a:pt x="92" y="173"/>
                  <a:pt x="126" y="187"/>
                  <a:pt x="166" y="187"/>
                </a:cubicBezTo>
                <a:close/>
                <a:moveTo>
                  <a:pt x="166" y="74"/>
                </a:moveTo>
                <a:cubicBezTo>
                  <a:pt x="185" y="74"/>
                  <a:pt x="203" y="68"/>
                  <a:pt x="208" y="59"/>
                </a:cubicBezTo>
                <a:cubicBezTo>
                  <a:pt x="201" y="39"/>
                  <a:pt x="195" y="22"/>
                  <a:pt x="191" y="11"/>
                </a:cubicBezTo>
                <a:cubicBezTo>
                  <a:pt x="188" y="4"/>
                  <a:pt x="177" y="0"/>
                  <a:pt x="166" y="0"/>
                </a:cubicBezTo>
                <a:cubicBezTo>
                  <a:pt x="156" y="0"/>
                  <a:pt x="144" y="4"/>
                  <a:pt x="142" y="11"/>
                </a:cubicBezTo>
                <a:cubicBezTo>
                  <a:pt x="138" y="22"/>
                  <a:pt x="132" y="39"/>
                  <a:pt x="125" y="59"/>
                </a:cubicBezTo>
                <a:cubicBezTo>
                  <a:pt x="130" y="68"/>
                  <a:pt x="147" y="74"/>
                  <a:pt x="166" y="74"/>
                </a:cubicBezTo>
                <a:close/>
                <a:moveTo>
                  <a:pt x="314" y="204"/>
                </a:moveTo>
                <a:cubicBezTo>
                  <a:pt x="251" y="178"/>
                  <a:pt x="251" y="178"/>
                  <a:pt x="251" y="178"/>
                </a:cubicBezTo>
                <a:cubicBezTo>
                  <a:pt x="258" y="198"/>
                  <a:pt x="258" y="198"/>
                  <a:pt x="258" y="198"/>
                </a:cubicBezTo>
                <a:cubicBezTo>
                  <a:pt x="258" y="220"/>
                  <a:pt x="216" y="237"/>
                  <a:pt x="166" y="237"/>
                </a:cubicBezTo>
                <a:cubicBezTo>
                  <a:pt x="117" y="237"/>
                  <a:pt x="75" y="220"/>
                  <a:pt x="74" y="198"/>
                </a:cubicBezTo>
                <a:cubicBezTo>
                  <a:pt x="82" y="178"/>
                  <a:pt x="82" y="178"/>
                  <a:pt x="82" y="178"/>
                </a:cubicBezTo>
                <a:cubicBezTo>
                  <a:pt x="18" y="204"/>
                  <a:pt x="18" y="204"/>
                  <a:pt x="18" y="204"/>
                </a:cubicBezTo>
                <a:cubicBezTo>
                  <a:pt x="1" y="211"/>
                  <a:pt x="0" y="224"/>
                  <a:pt x="17" y="233"/>
                </a:cubicBezTo>
                <a:cubicBezTo>
                  <a:pt x="136" y="297"/>
                  <a:pt x="136" y="297"/>
                  <a:pt x="136" y="297"/>
                </a:cubicBezTo>
                <a:cubicBezTo>
                  <a:pt x="152" y="306"/>
                  <a:pt x="180" y="306"/>
                  <a:pt x="197" y="297"/>
                </a:cubicBezTo>
                <a:cubicBezTo>
                  <a:pt x="316" y="233"/>
                  <a:pt x="316" y="233"/>
                  <a:pt x="316" y="233"/>
                </a:cubicBezTo>
                <a:cubicBezTo>
                  <a:pt x="333" y="224"/>
                  <a:pt x="332" y="211"/>
                  <a:pt x="314" y="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D3067866-3FCF-6828-D1A0-9FAA30811944}"/>
              </a:ext>
            </a:extLst>
          </p:cNvPr>
          <p:cNvSpPr>
            <a:spLocks noChangeAspect="1"/>
          </p:cNvSpPr>
          <p:nvPr/>
        </p:nvSpPr>
        <p:spPr bwMode="gray">
          <a:xfrm>
            <a:off x="5809502" y="2620963"/>
            <a:ext cx="550128" cy="462873"/>
          </a:xfrm>
          <a:custGeom>
            <a:avLst/>
            <a:gdLst>
              <a:gd name="T0" fmla="*/ 0 w 715"/>
              <a:gd name="T1" fmla="*/ 511 h 601"/>
              <a:gd name="T2" fmla="*/ 106 w 715"/>
              <a:gd name="T3" fmla="*/ 473 h 601"/>
              <a:gd name="T4" fmla="*/ 283 w 715"/>
              <a:gd name="T5" fmla="*/ 434 h 601"/>
              <a:gd name="T6" fmla="*/ 186 w 715"/>
              <a:gd name="T7" fmla="*/ 331 h 601"/>
              <a:gd name="T8" fmla="*/ 93 w 715"/>
              <a:gd name="T9" fmla="*/ 260 h 601"/>
              <a:gd name="T10" fmla="*/ 20 w 715"/>
              <a:gd name="T11" fmla="*/ 168 h 601"/>
              <a:gd name="T12" fmla="*/ 15 w 715"/>
              <a:gd name="T13" fmla="*/ 133 h 601"/>
              <a:gd name="T14" fmla="*/ 288 w 715"/>
              <a:gd name="T15" fmla="*/ 188 h 601"/>
              <a:gd name="T16" fmla="*/ 162 w 715"/>
              <a:gd name="T17" fmla="*/ 94 h 601"/>
              <a:gd name="T18" fmla="*/ 166 w 715"/>
              <a:gd name="T19" fmla="*/ 0 h 601"/>
              <a:gd name="T20" fmla="*/ 390 w 715"/>
              <a:gd name="T21" fmla="*/ 142 h 601"/>
              <a:gd name="T22" fmla="*/ 505 w 715"/>
              <a:gd name="T23" fmla="*/ 302 h 601"/>
              <a:gd name="T24" fmla="*/ 508 w 715"/>
              <a:gd name="T25" fmla="*/ 341 h 601"/>
              <a:gd name="T26" fmla="*/ 568 w 715"/>
              <a:gd name="T27" fmla="*/ 314 h 601"/>
              <a:gd name="T28" fmla="*/ 715 w 715"/>
              <a:gd name="T29" fmla="*/ 331 h 601"/>
              <a:gd name="T30" fmla="*/ 676 w 715"/>
              <a:gd name="T31" fmla="*/ 340 h 601"/>
              <a:gd name="T32" fmla="*/ 625 w 715"/>
              <a:gd name="T33" fmla="*/ 390 h 601"/>
              <a:gd name="T34" fmla="*/ 452 w 715"/>
              <a:gd name="T35" fmla="*/ 528 h 601"/>
              <a:gd name="T36" fmla="*/ 315 w 715"/>
              <a:gd name="T37" fmla="*/ 524 h 601"/>
              <a:gd name="T38" fmla="*/ 239 w 715"/>
              <a:gd name="T39" fmla="*/ 544 h 601"/>
              <a:gd name="T40" fmla="*/ 140 w 715"/>
              <a:gd name="T41" fmla="*/ 601 h 601"/>
              <a:gd name="T42" fmla="*/ 95 w 715"/>
              <a:gd name="T43" fmla="*/ 601 h 601"/>
              <a:gd name="T44" fmla="*/ 0 w 715"/>
              <a:gd name="T45" fmla="*/ 533 h 601"/>
              <a:gd name="T46" fmla="*/ 0 w 715"/>
              <a:gd name="T47" fmla="*/ 511 h 601"/>
              <a:gd name="connsiteX0" fmla="*/ 0 w 10000"/>
              <a:gd name="connsiteY0" fmla="*/ 8502 h 10000"/>
              <a:gd name="connsiteX1" fmla="*/ 1483 w 10000"/>
              <a:gd name="connsiteY1" fmla="*/ 7870 h 10000"/>
              <a:gd name="connsiteX2" fmla="*/ 3958 w 10000"/>
              <a:gd name="connsiteY2" fmla="*/ 7221 h 10000"/>
              <a:gd name="connsiteX3" fmla="*/ 2601 w 10000"/>
              <a:gd name="connsiteY3" fmla="*/ 5507 h 10000"/>
              <a:gd name="connsiteX4" fmla="*/ 1301 w 10000"/>
              <a:gd name="connsiteY4" fmla="*/ 4326 h 10000"/>
              <a:gd name="connsiteX5" fmla="*/ 280 w 10000"/>
              <a:gd name="connsiteY5" fmla="*/ 2795 h 10000"/>
              <a:gd name="connsiteX6" fmla="*/ 210 w 10000"/>
              <a:gd name="connsiteY6" fmla="*/ 2213 h 10000"/>
              <a:gd name="connsiteX7" fmla="*/ 4957 w 10000"/>
              <a:gd name="connsiteY7" fmla="*/ 3956 h 10000"/>
              <a:gd name="connsiteX8" fmla="*/ 2266 w 10000"/>
              <a:gd name="connsiteY8" fmla="*/ 1564 h 10000"/>
              <a:gd name="connsiteX9" fmla="*/ 2322 w 10000"/>
              <a:gd name="connsiteY9" fmla="*/ 0 h 10000"/>
              <a:gd name="connsiteX10" fmla="*/ 5455 w 10000"/>
              <a:gd name="connsiteY10" fmla="*/ 2363 h 10000"/>
              <a:gd name="connsiteX11" fmla="*/ 7063 w 10000"/>
              <a:gd name="connsiteY11" fmla="*/ 5025 h 10000"/>
              <a:gd name="connsiteX12" fmla="*/ 7105 w 10000"/>
              <a:gd name="connsiteY12" fmla="*/ 5674 h 10000"/>
              <a:gd name="connsiteX13" fmla="*/ 7944 w 10000"/>
              <a:gd name="connsiteY13" fmla="*/ 5225 h 10000"/>
              <a:gd name="connsiteX14" fmla="*/ 10000 w 10000"/>
              <a:gd name="connsiteY14" fmla="*/ 5507 h 10000"/>
              <a:gd name="connsiteX15" fmla="*/ 9455 w 10000"/>
              <a:gd name="connsiteY15" fmla="*/ 5657 h 10000"/>
              <a:gd name="connsiteX16" fmla="*/ 8741 w 10000"/>
              <a:gd name="connsiteY16" fmla="*/ 6489 h 10000"/>
              <a:gd name="connsiteX17" fmla="*/ 6322 w 10000"/>
              <a:gd name="connsiteY17" fmla="*/ 8785 h 10000"/>
              <a:gd name="connsiteX18" fmla="*/ 4406 w 10000"/>
              <a:gd name="connsiteY18" fmla="*/ 8719 h 10000"/>
              <a:gd name="connsiteX19" fmla="*/ 3343 w 10000"/>
              <a:gd name="connsiteY19" fmla="*/ 9052 h 10000"/>
              <a:gd name="connsiteX20" fmla="*/ 1958 w 10000"/>
              <a:gd name="connsiteY20" fmla="*/ 10000 h 10000"/>
              <a:gd name="connsiteX21" fmla="*/ 1329 w 10000"/>
              <a:gd name="connsiteY21" fmla="*/ 10000 h 10000"/>
              <a:gd name="connsiteX22" fmla="*/ 0 w 10000"/>
              <a:gd name="connsiteY22" fmla="*/ 8869 h 10000"/>
              <a:gd name="connsiteX23" fmla="*/ 0 w 10000"/>
              <a:gd name="connsiteY23" fmla="*/ 850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000" h="10000">
                <a:moveTo>
                  <a:pt x="0" y="8502"/>
                </a:moveTo>
                <a:cubicBezTo>
                  <a:pt x="490" y="8286"/>
                  <a:pt x="979" y="8020"/>
                  <a:pt x="1483" y="7870"/>
                </a:cubicBezTo>
                <a:cubicBezTo>
                  <a:pt x="2322" y="7604"/>
                  <a:pt x="3175" y="7421"/>
                  <a:pt x="3958" y="7221"/>
                </a:cubicBezTo>
                <a:cubicBezTo>
                  <a:pt x="3497" y="6639"/>
                  <a:pt x="3077" y="6040"/>
                  <a:pt x="2601" y="5507"/>
                </a:cubicBezTo>
                <a:cubicBezTo>
                  <a:pt x="2210" y="5058"/>
                  <a:pt x="1748" y="4692"/>
                  <a:pt x="1301" y="4326"/>
                </a:cubicBezTo>
                <a:cubicBezTo>
                  <a:pt x="839" y="3927"/>
                  <a:pt x="420" y="3494"/>
                  <a:pt x="280" y="2795"/>
                </a:cubicBezTo>
                <a:cubicBezTo>
                  <a:pt x="252" y="2646"/>
                  <a:pt x="252" y="2496"/>
                  <a:pt x="210" y="2213"/>
                </a:cubicBezTo>
                <a:cubicBezTo>
                  <a:pt x="1413" y="3211"/>
                  <a:pt x="3628" y="4089"/>
                  <a:pt x="4957" y="3956"/>
                </a:cubicBezTo>
                <a:cubicBezTo>
                  <a:pt x="4132" y="3806"/>
                  <a:pt x="2587" y="2479"/>
                  <a:pt x="2266" y="1564"/>
                </a:cubicBezTo>
                <a:cubicBezTo>
                  <a:pt x="2098" y="1065"/>
                  <a:pt x="2154" y="549"/>
                  <a:pt x="2322" y="0"/>
                </a:cubicBezTo>
                <a:cubicBezTo>
                  <a:pt x="3133" y="1281"/>
                  <a:pt x="4308" y="1847"/>
                  <a:pt x="5455" y="2363"/>
                </a:cubicBezTo>
                <a:cubicBezTo>
                  <a:pt x="6545" y="2845"/>
                  <a:pt x="6937" y="3794"/>
                  <a:pt x="7063" y="5025"/>
                </a:cubicBezTo>
                <a:cubicBezTo>
                  <a:pt x="7077" y="5208"/>
                  <a:pt x="7091" y="5391"/>
                  <a:pt x="7105" y="5674"/>
                </a:cubicBezTo>
                <a:cubicBezTo>
                  <a:pt x="7413" y="5507"/>
                  <a:pt x="7706" y="5408"/>
                  <a:pt x="7944" y="5225"/>
                </a:cubicBezTo>
                <a:cubicBezTo>
                  <a:pt x="8643" y="4626"/>
                  <a:pt x="8979" y="4542"/>
                  <a:pt x="10000" y="5507"/>
                </a:cubicBezTo>
                <a:cubicBezTo>
                  <a:pt x="9804" y="5574"/>
                  <a:pt x="9636" y="5641"/>
                  <a:pt x="9455" y="5657"/>
                </a:cubicBezTo>
                <a:cubicBezTo>
                  <a:pt x="9021" y="5707"/>
                  <a:pt x="8783" y="6023"/>
                  <a:pt x="8741" y="6489"/>
                </a:cubicBezTo>
                <a:cubicBezTo>
                  <a:pt x="8573" y="7953"/>
                  <a:pt x="7860" y="8769"/>
                  <a:pt x="6322" y="8785"/>
                </a:cubicBezTo>
                <a:cubicBezTo>
                  <a:pt x="5678" y="8785"/>
                  <a:pt x="5035" y="8785"/>
                  <a:pt x="4406" y="8719"/>
                </a:cubicBezTo>
                <a:cubicBezTo>
                  <a:pt x="4000" y="8686"/>
                  <a:pt x="3678" y="8802"/>
                  <a:pt x="3343" y="9052"/>
                </a:cubicBezTo>
                <a:cubicBezTo>
                  <a:pt x="2895" y="9401"/>
                  <a:pt x="2420" y="9684"/>
                  <a:pt x="1958" y="10000"/>
                </a:cubicBezTo>
                <a:lnTo>
                  <a:pt x="1329" y="10000"/>
                </a:lnTo>
                <a:cubicBezTo>
                  <a:pt x="895" y="9617"/>
                  <a:pt x="448" y="9251"/>
                  <a:pt x="0" y="8869"/>
                </a:cubicBezTo>
                <a:lnTo>
                  <a:pt x="0" y="85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1" name="Gruppieren 99">
            <a:extLst>
              <a:ext uri="{FF2B5EF4-FFF2-40B4-BE49-F238E27FC236}">
                <a16:creationId xmlns:a16="http://schemas.microsoft.com/office/drawing/2014/main" id="{F5955474-1BC9-D3F1-9610-D8F9D6CD042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59201" y="305808"/>
            <a:ext cx="472678" cy="542925"/>
            <a:chOff x="8329245" y="66342"/>
            <a:chExt cx="630237" cy="723900"/>
          </a:xfrm>
          <a:solidFill>
            <a:schemeClr val="accent2"/>
          </a:solidFill>
        </p:grpSpPr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04DAF35C-CA75-07DC-2990-74A2B1A5A9D0}"/>
                </a:ext>
              </a:extLst>
            </p:cNvPr>
            <p:cNvSpPr>
              <a:spLocks/>
            </p:cNvSpPr>
            <p:nvPr/>
          </p:nvSpPr>
          <p:spPr bwMode="gray">
            <a:xfrm>
              <a:off x="8610232" y="696580"/>
              <a:ext cx="68262" cy="79375"/>
            </a:xfrm>
            <a:custGeom>
              <a:avLst/>
              <a:gdLst>
                <a:gd name="T0" fmla="*/ 18 w 18"/>
                <a:gd name="T1" fmla="*/ 0 h 21"/>
                <a:gd name="T2" fmla="*/ 0 w 18"/>
                <a:gd name="T3" fmla="*/ 0 h 21"/>
                <a:gd name="T4" fmla="*/ 0 w 18"/>
                <a:gd name="T5" fmla="*/ 17 h 21"/>
                <a:gd name="T6" fmla="*/ 4 w 18"/>
                <a:gd name="T7" fmla="*/ 21 h 21"/>
                <a:gd name="T8" fmla="*/ 13 w 18"/>
                <a:gd name="T9" fmla="*/ 21 h 21"/>
                <a:gd name="T10" fmla="*/ 18 w 18"/>
                <a:gd name="T11" fmla="*/ 17 h 21"/>
                <a:gd name="T12" fmla="*/ 18 w 18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1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1"/>
                    <a:pt x="17" y="19"/>
                    <a:pt x="18" y="17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965">
              <a:extLst>
                <a:ext uri="{FF2B5EF4-FFF2-40B4-BE49-F238E27FC236}">
                  <a16:creationId xmlns:a16="http://schemas.microsoft.com/office/drawing/2014/main" id="{B39DEA93-410B-72DD-623F-BB1F9612A95F}"/>
                </a:ext>
              </a:extLst>
            </p:cNvPr>
            <p:cNvSpPr>
              <a:spLocks/>
            </p:cNvSpPr>
            <p:nvPr/>
          </p:nvSpPr>
          <p:spPr bwMode="gray">
            <a:xfrm>
              <a:off x="8535620" y="648955"/>
              <a:ext cx="217487" cy="88900"/>
            </a:xfrm>
            <a:custGeom>
              <a:avLst/>
              <a:gdLst>
                <a:gd name="T0" fmla="*/ 7 w 58"/>
                <a:gd name="T1" fmla="*/ 24 h 24"/>
                <a:gd name="T2" fmla="*/ 51 w 58"/>
                <a:gd name="T3" fmla="*/ 24 h 24"/>
                <a:gd name="T4" fmla="*/ 58 w 58"/>
                <a:gd name="T5" fmla="*/ 0 h 24"/>
                <a:gd name="T6" fmla="*/ 0 w 58"/>
                <a:gd name="T7" fmla="*/ 0 h 24"/>
                <a:gd name="T8" fmla="*/ 7 w 5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4">
                  <a:moveTo>
                    <a:pt x="7" y="24"/>
                  </a:moveTo>
                  <a:cubicBezTo>
                    <a:pt x="51" y="24"/>
                    <a:pt x="51" y="24"/>
                    <a:pt x="51" y="24"/>
                  </a:cubicBezTo>
                  <a:cubicBezTo>
                    <a:pt x="54" y="17"/>
                    <a:pt x="56" y="6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4" y="17"/>
                    <a:pt x="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966">
              <a:extLst>
                <a:ext uri="{FF2B5EF4-FFF2-40B4-BE49-F238E27FC236}">
                  <a16:creationId xmlns:a16="http://schemas.microsoft.com/office/drawing/2014/main" id="{86006E93-C279-2C4E-8676-0DF76BF0BCB7}"/>
                </a:ext>
              </a:extLst>
            </p:cNvPr>
            <p:cNvSpPr>
              <a:spLocks/>
            </p:cNvSpPr>
            <p:nvPr/>
          </p:nvSpPr>
          <p:spPr bwMode="gray">
            <a:xfrm>
              <a:off x="8584832" y="66342"/>
              <a:ext cx="119062" cy="49213"/>
            </a:xfrm>
            <a:custGeom>
              <a:avLst/>
              <a:gdLst>
                <a:gd name="T0" fmla="*/ 32 w 32"/>
                <a:gd name="T1" fmla="*/ 9 h 13"/>
                <a:gd name="T2" fmla="*/ 16 w 32"/>
                <a:gd name="T3" fmla="*/ 0 h 13"/>
                <a:gd name="T4" fmla="*/ 0 w 32"/>
                <a:gd name="T5" fmla="*/ 9 h 13"/>
                <a:gd name="T6" fmla="*/ 16 w 32"/>
                <a:gd name="T7" fmla="*/ 13 h 13"/>
                <a:gd name="T8" fmla="*/ 32 w 32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3">
                  <a:moveTo>
                    <a:pt x="32" y="9"/>
                  </a:moveTo>
                  <a:cubicBezTo>
                    <a:pt x="25" y="3"/>
                    <a:pt x="19" y="0"/>
                    <a:pt x="16" y="0"/>
                  </a:cubicBezTo>
                  <a:cubicBezTo>
                    <a:pt x="13" y="0"/>
                    <a:pt x="7" y="3"/>
                    <a:pt x="0" y="9"/>
                  </a:cubicBezTo>
                  <a:cubicBezTo>
                    <a:pt x="4" y="11"/>
                    <a:pt x="10" y="13"/>
                    <a:pt x="16" y="13"/>
                  </a:cubicBezTo>
                  <a:cubicBezTo>
                    <a:pt x="22" y="13"/>
                    <a:pt x="28" y="11"/>
                    <a:pt x="3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Oval 967">
              <a:extLst>
                <a:ext uri="{FF2B5EF4-FFF2-40B4-BE49-F238E27FC236}">
                  <a16:creationId xmlns:a16="http://schemas.microsoft.com/office/drawing/2014/main" id="{38F35893-6DBA-A966-84B3-4F0FE33325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584832" y="253667"/>
              <a:ext cx="119062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968">
              <a:extLst>
                <a:ext uri="{FF2B5EF4-FFF2-40B4-BE49-F238E27FC236}">
                  <a16:creationId xmlns:a16="http://schemas.microsoft.com/office/drawing/2014/main" id="{57A9FA9A-4C61-6717-C108-327248F36BF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75295" y="115555"/>
              <a:ext cx="338137" cy="509588"/>
            </a:xfrm>
            <a:custGeom>
              <a:avLst/>
              <a:gdLst>
                <a:gd name="T0" fmla="*/ 65 w 90"/>
                <a:gd name="T1" fmla="*/ 0 h 136"/>
                <a:gd name="T2" fmla="*/ 45 w 90"/>
                <a:gd name="T3" fmla="*/ 5 h 136"/>
                <a:gd name="T4" fmla="*/ 24 w 90"/>
                <a:gd name="T5" fmla="*/ 0 h 136"/>
                <a:gd name="T6" fmla="*/ 0 w 90"/>
                <a:gd name="T7" fmla="*/ 65 h 136"/>
                <a:gd name="T8" fmla="*/ 15 w 90"/>
                <a:gd name="T9" fmla="*/ 136 h 136"/>
                <a:gd name="T10" fmla="*/ 75 w 90"/>
                <a:gd name="T11" fmla="*/ 136 h 136"/>
                <a:gd name="T12" fmla="*/ 90 w 90"/>
                <a:gd name="T13" fmla="*/ 65 h 136"/>
                <a:gd name="T14" fmla="*/ 65 w 90"/>
                <a:gd name="T15" fmla="*/ 0 h 136"/>
                <a:gd name="T16" fmla="*/ 45 w 90"/>
                <a:gd name="T17" fmla="*/ 75 h 136"/>
                <a:gd name="T18" fmla="*/ 23 w 90"/>
                <a:gd name="T19" fmla="*/ 53 h 136"/>
                <a:gd name="T20" fmla="*/ 45 w 90"/>
                <a:gd name="T21" fmla="*/ 31 h 136"/>
                <a:gd name="T22" fmla="*/ 67 w 90"/>
                <a:gd name="T23" fmla="*/ 53 h 136"/>
                <a:gd name="T24" fmla="*/ 45 w 90"/>
                <a:gd name="T25" fmla="*/ 7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136">
                  <a:moveTo>
                    <a:pt x="65" y="0"/>
                  </a:moveTo>
                  <a:cubicBezTo>
                    <a:pt x="60" y="3"/>
                    <a:pt x="53" y="5"/>
                    <a:pt x="45" y="5"/>
                  </a:cubicBezTo>
                  <a:cubicBezTo>
                    <a:pt x="37" y="5"/>
                    <a:pt x="30" y="3"/>
                    <a:pt x="24" y="0"/>
                  </a:cubicBezTo>
                  <a:cubicBezTo>
                    <a:pt x="12" y="12"/>
                    <a:pt x="0" y="33"/>
                    <a:pt x="0" y="65"/>
                  </a:cubicBezTo>
                  <a:cubicBezTo>
                    <a:pt x="0" y="65"/>
                    <a:pt x="0" y="86"/>
                    <a:pt x="15" y="136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90" y="86"/>
                    <a:pt x="90" y="65"/>
                    <a:pt x="90" y="65"/>
                  </a:cubicBezTo>
                  <a:cubicBezTo>
                    <a:pt x="90" y="33"/>
                    <a:pt x="77" y="12"/>
                    <a:pt x="65" y="0"/>
                  </a:cubicBezTo>
                  <a:close/>
                  <a:moveTo>
                    <a:pt x="45" y="75"/>
                  </a:moveTo>
                  <a:cubicBezTo>
                    <a:pt x="33" y="75"/>
                    <a:pt x="23" y="65"/>
                    <a:pt x="23" y="53"/>
                  </a:cubicBezTo>
                  <a:cubicBezTo>
                    <a:pt x="23" y="41"/>
                    <a:pt x="33" y="31"/>
                    <a:pt x="45" y="31"/>
                  </a:cubicBezTo>
                  <a:cubicBezTo>
                    <a:pt x="57" y="31"/>
                    <a:pt x="67" y="41"/>
                    <a:pt x="67" y="53"/>
                  </a:cubicBezTo>
                  <a:cubicBezTo>
                    <a:pt x="67" y="65"/>
                    <a:pt x="57" y="75"/>
                    <a:pt x="4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969">
              <a:extLst>
                <a:ext uri="{FF2B5EF4-FFF2-40B4-BE49-F238E27FC236}">
                  <a16:creationId xmlns:a16="http://schemas.microsoft.com/office/drawing/2014/main" id="{3FC3CBA4-CD6C-A01A-1B13-97F24D13D791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9245" y="482267"/>
              <a:ext cx="176212" cy="307975"/>
            </a:xfrm>
            <a:custGeom>
              <a:avLst/>
              <a:gdLst>
                <a:gd name="T0" fmla="*/ 3 w 47"/>
                <a:gd name="T1" fmla="*/ 24 h 82"/>
                <a:gd name="T2" fmla="*/ 0 w 47"/>
                <a:gd name="T3" fmla="*/ 30 h 82"/>
                <a:gd name="T4" fmla="*/ 0 w 47"/>
                <a:gd name="T5" fmla="*/ 78 h 82"/>
                <a:gd name="T6" fmla="*/ 4 w 47"/>
                <a:gd name="T7" fmla="*/ 82 h 82"/>
                <a:gd name="T8" fmla="*/ 8 w 47"/>
                <a:gd name="T9" fmla="*/ 82 h 82"/>
                <a:gd name="T10" fmla="*/ 13 w 47"/>
                <a:gd name="T11" fmla="*/ 78 h 82"/>
                <a:gd name="T12" fmla="*/ 17 w 47"/>
                <a:gd name="T13" fmla="*/ 55 h 82"/>
                <a:gd name="T14" fmla="*/ 22 w 47"/>
                <a:gd name="T15" fmla="*/ 50 h 82"/>
                <a:gd name="T16" fmla="*/ 47 w 47"/>
                <a:gd name="T17" fmla="*/ 39 h 82"/>
                <a:gd name="T18" fmla="*/ 38 w 47"/>
                <a:gd name="T19" fmla="*/ 0 h 82"/>
                <a:gd name="T20" fmla="*/ 3 w 47"/>
                <a:gd name="T21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82">
                  <a:moveTo>
                    <a:pt x="3" y="24"/>
                  </a:moveTo>
                  <a:cubicBezTo>
                    <a:pt x="1" y="25"/>
                    <a:pt x="0" y="28"/>
                    <a:pt x="0" y="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0" y="82"/>
                    <a:pt x="13" y="80"/>
                    <a:pt x="13" y="78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3"/>
                    <a:pt x="20" y="50"/>
                    <a:pt x="22" y="5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3" y="23"/>
                    <a:pt x="40" y="10"/>
                    <a:pt x="38" y="0"/>
                  </a:cubicBezTo>
                  <a:lnTo>
                    <a:pt x="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970">
              <a:extLst>
                <a:ext uri="{FF2B5EF4-FFF2-40B4-BE49-F238E27FC236}">
                  <a16:creationId xmlns:a16="http://schemas.microsoft.com/office/drawing/2014/main" id="{FFE6C6CB-380E-C00D-1A31-79F1C071E2E8}"/>
                </a:ext>
              </a:extLst>
            </p:cNvPr>
            <p:cNvSpPr>
              <a:spLocks/>
            </p:cNvSpPr>
            <p:nvPr/>
          </p:nvSpPr>
          <p:spPr bwMode="gray">
            <a:xfrm>
              <a:off x="8783270" y="482267"/>
              <a:ext cx="176212" cy="307975"/>
            </a:xfrm>
            <a:custGeom>
              <a:avLst/>
              <a:gdLst>
                <a:gd name="T0" fmla="*/ 44 w 47"/>
                <a:gd name="T1" fmla="*/ 24 h 82"/>
                <a:gd name="T2" fmla="*/ 9 w 47"/>
                <a:gd name="T3" fmla="*/ 0 h 82"/>
                <a:gd name="T4" fmla="*/ 0 w 47"/>
                <a:gd name="T5" fmla="*/ 39 h 82"/>
                <a:gd name="T6" fmla="*/ 25 w 47"/>
                <a:gd name="T7" fmla="*/ 50 h 82"/>
                <a:gd name="T8" fmla="*/ 30 w 47"/>
                <a:gd name="T9" fmla="*/ 55 h 82"/>
                <a:gd name="T10" fmla="*/ 34 w 47"/>
                <a:gd name="T11" fmla="*/ 78 h 82"/>
                <a:gd name="T12" fmla="*/ 39 w 47"/>
                <a:gd name="T13" fmla="*/ 82 h 82"/>
                <a:gd name="T14" fmla="*/ 43 w 47"/>
                <a:gd name="T15" fmla="*/ 82 h 82"/>
                <a:gd name="T16" fmla="*/ 47 w 47"/>
                <a:gd name="T17" fmla="*/ 78 h 82"/>
                <a:gd name="T18" fmla="*/ 47 w 47"/>
                <a:gd name="T19" fmla="*/ 30 h 82"/>
                <a:gd name="T20" fmla="*/ 44 w 47"/>
                <a:gd name="T21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82">
                  <a:moveTo>
                    <a:pt x="44" y="2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10"/>
                    <a:pt x="4" y="23"/>
                    <a:pt x="0" y="3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7" y="50"/>
                    <a:pt x="29" y="53"/>
                    <a:pt x="30" y="5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80"/>
                    <a:pt x="37" y="82"/>
                    <a:pt x="39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5" y="82"/>
                    <a:pt x="47" y="80"/>
                    <a:pt x="47" y="7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8"/>
                    <a:pt x="46" y="25"/>
                    <a:pt x="4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9" name="Freeform 1001">
            <a:extLst>
              <a:ext uri="{FF2B5EF4-FFF2-40B4-BE49-F238E27FC236}">
                <a16:creationId xmlns:a16="http://schemas.microsoft.com/office/drawing/2014/main" id="{C458CDEF-13C1-0378-44B0-8136C27CF5F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92941" y="2576174"/>
            <a:ext cx="539354" cy="552450"/>
          </a:xfrm>
          <a:custGeom>
            <a:avLst/>
            <a:gdLst>
              <a:gd name="T0" fmla="*/ 56 w 192"/>
              <a:gd name="T1" fmla="*/ 148 h 196"/>
              <a:gd name="T2" fmla="*/ 18 w 192"/>
              <a:gd name="T3" fmla="*/ 187 h 196"/>
              <a:gd name="T4" fmla="*/ 3 w 192"/>
              <a:gd name="T5" fmla="*/ 193 h 196"/>
              <a:gd name="T6" fmla="*/ 8 w 192"/>
              <a:gd name="T7" fmla="*/ 178 h 196"/>
              <a:gd name="T8" fmla="*/ 46 w 192"/>
              <a:gd name="T9" fmla="*/ 139 h 196"/>
              <a:gd name="T10" fmla="*/ 1 w 192"/>
              <a:gd name="T11" fmla="*/ 95 h 196"/>
              <a:gd name="T12" fmla="*/ 49 w 192"/>
              <a:gd name="T13" fmla="*/ 95 h 196"/>
              <a:gd name="T14" fmla="*/ 117 w 192"/>
              <a:gd name="T15" fmla="*/ 35 h 196"/>
              <a:gd name="T16" fmla="*/ 107 w 192"/>
              <a:gd name="T17" fmla="*/ 25 h 196"/>
              <a:gd name="T18" fmla="*/ 107 w 192"/>
              <a:gd name="T19" fmla="*/ 6 h 196"/>
              <a:gd name="T20" fmla="*/ 126 w 192"/>
              <a:gd name="T21" fmla="*/ 5 h 196"/>
              <a:gd name="T22" fmla="*/ 186 w 192"/>
              <a:gd name="T23" fmla="*/ 63 h 196"/>
              <a:gd name="T24" fmla="*/ 186 w 192"/>
              <a:gd name="T25" fmla="*/ 82 h 196"/>
              <a:gd name="T26" fmla="*/ 167 w 192"/>
              <a:gd name="T27" fmla="*/ 83 h 196"/>
              <a:gd name="T28" fmla="*/ 157 w 192"/>
              <a:gd name="T29" fmla="*/ 73 h 196"/>
              <a:gd name="T30" fmla="*/ 99 w 192"/>
              <a:gd name="T31" fmla="*/ 143 h 196"/>
              <a:gd name="T32" fmla="*/ 100 w 192"/>
              <a:gd name="T33" fmla="*/ 191 h 196"/>
              <a:gd name="T34" fmla="*/ 56 w 192"/>
              <a:gd name="T35" fmla="*/ 148 h 196"/>
              <a:gd name="T36" fmla="*/ 120 w 192"/>
              <a:gd name="T37" fmla="*/ 67 h 196"/>
              <a:gd name="T38" fmla="*/ 121 w 192"/>
              <a:gd name="T39" fmla="*/ 57 h 196"/>
              <a:gd name="T40" fmla="*/ 121 w 192"/>
              <a:gd name="T41" fmla="*/ 57 h 196"/>
              <a:gd name="T42" fmla="*/ 111 w 192"/>
              <a:gd name="T43" fmla="*/ 57 h 196"/>
              <a:gd name="T44" fmla="*/ 70 w 192"/>
              <a:gd name="T45" fmla="*/ 94 h 196"/>
              <a:gd name="T46" fmla="*/ 70 w 192"/>
              <a:gd name="T47" fmla="*/ 104 h 196"/>
              <a:gd name="T48" fmla="*/ 70 w 192"/>
              <a:gd name="T49" fmla="*/ 104 h 196"/>
              <a:gd name="T50" fmla="*/ 80 w 192"/>
              <a:gd name="T51" fmla="*/ 105 h 196"/>
              <a:gd name="T52" fmla="*/ 120 w 192"/>
              <a:gd name="T53" fmla="*/ 67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96">
                <a:moveTo>
                  <a:pt x="56" y="148"/>
                </a:moveTo>
                <a:cubicBezTo>
                  <a:pt x="18" y="187"/>
                  <a:pt x="18" y="187"/>
                  <a:pt x="18" y="187"/>
                </a:cubicBezTo>
                <a:cubicBezTo>
                  <a:pt x="12" y="193"/>
                  <a:pt x="5" y="196"/>
                  <a:pt x="3" y="193"/>
                </a:cubicBezTo>
                <a:cubicBezTo>
                  <a:pt x="0" y="190"/>
                  <a:pt x="2" y="183"/>
                  <a:pt x="8" y="178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1" y="95"/>
                  <a:pt x="1" y="95"/>
                  <a:pt x="1" y="95"/>
                </a:cubicBezTo>
                <a:cubicBezTo>
                  <a:pt x="6" y="90"/>
                  <a:pt x="27" y="88"/>
                  <a:pt x="49" y="95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20"/>
                  <a:pt x="102" y="11"/>
                  <a:pt x="107" y="6"/>
                </a:cubicBezTo>
                <a:cubicBezTo>
                  <a:pt x="112" y="0"/>
                  <a:pt x="121" y="0"/>
                  <a:pt x="126" y="5"/>
                </a:cubicBezTo>
                <a:cubicBezTo>
                  <a:pt x="186" y="63"/>
                  <a:pt x="186" y="63"/>
                  <a:pt x="186" y="63"/>
                </a:cubicBezTo>
                <a:cubicBezTo>
                  <a:pt x="192" y="68"/>
                  <a:pt x="192" y="77"/>
                  <a:pt x="186" y="82"/>
                </a:cubicBezTo>
                <a:cubicBezTo>
                  <a:pt x="181" y="88"/>
                  <a:pt x="172" y="88"/>
                  <a:pt x="167" y="8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7" y="165"/>
                  <a:pt x="106" y="186"/>
                  <a:pt x="100" y="191"/>
                </a:cubicBezTo>
                <a:lnTo>
                  <a:pt x="56" y="148"/>
                </a:lnTo>
                <a:close/>
                <a:moveTo>
                  <a:pt x="120" y="67"/>
                </a:moveTo>
                <a:cubicBezTo>
                  <a:pt x="123" y="64"/>
                  <a:pt x="123" y="60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18" y="55"/>
                  <a:pt x="114" y="54"/>
                  <a:pt x="111" y="57"/>
                </a:cubicBezTo>
                <a:cubicBezTo>
                  <a:pt x="70" y="94"/>
                  <a:pt x="70" y="94"/>
                  <a:pt x="70" y="94"/>
                </a:cubicBezTo>
                <a:cubicBezTo>
                  <a:pt x="67" y="97"/>
                  <a:pt x="67" y="101"/>
                  <a:pt x="70" y="104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2" y="107"/>
                  <a:pt x="77" y="107"/>
                  <a:pt x="80" y="105"/>
                </a:cubicBezTo>
                <a:lnTo>
                  <a:pt x="120" y="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" name="Gruppieren 101">
            <a:extLst>
              <a:ext uri="{FF2B5EF4-FFF2-40B4-BE49-F238E27FC236}">
                <a16:creationId xmlns:a16="http://schemas.microsoft.com/office/drawing/2014/main" id="{B3E9536A-BA20-216C-A8F9-DA718F85D33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301535" y="323072"/>
            <a:ext cx="544115" cy="508397"/>
            <a:chOff x="11053763" y="5813425"/>
            <a:chExt cx="725487" cy="677863"/>
          </a:xfrm>
          <a:solidFill>
            <a:schemeClr val="accent2"/>
          </a:solidFill>
        </p:grpSpPr>
        <p:sp>
          <p:nvSpPr>
            <p:cNvPr id="41" name="Freeform 1005">
              <a:extLst>
                <a:ext uri="{FF2B5EF4-FFF2-40B4-BE49-F238E27FC236}">
                  <a16:creationId xmlns:a16="http://schemas.microsoft.com/office/drawing/2014/main" id="{9B9193EF-48C9-893D-C03F-82D378C644D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64900" y="5813425"/>
              <a:ext cx="514350" cy="671513"/>
            </a:xfrm>
            <a:custGeom>
              <a:avLst/>
              <a:gdLst>
                <a:gd name="T0" fmla="*/ 137 w 137"/>
                <a:gd name="T1" fmla="*/ 93 h 179"/>
                <a:gd name="T2" fmla="*/ 126 w 137"/>
                <a:gd name="T3" fmla="*/ 82 h 179"/>
                <a:gd name="T4" fmla="*/ 66 w 137"/>
                <a:gd name="T5" fmla="*/ 82 h 179"/>
                <a:gd name="T6" fmla="*/ 73 w 137"/>
                <a:gd name="T7" fmla="*/ 35 h 179"/>
                <a:gd name="T8" fmla="*/ 63 w 137"/>
                <a:gd name="T9" fmla="*/ 9 h 179"/>
                <a:gd name="T10" fmla="*/ 48 w 137"/>
                <a:gd name="T11" fmla="*/ 11 h 179"/>
                <a:gd name="T12" fmla="*/ 48 w 137"/>
                <a:gd name="T13" fmla="*/ 42 h 179"/>
                <a:gd name="T14" fmla="*/ 21 w 137"/>
                <a:gd name="T15" fmla="*/ 89 h 179"/>
                <a:gd name="T16" fmla="*/ 0 w 137"/>
                <a:gd name="T17" fmla="*/ 105 h 179"/>
                <a:gd name="T18" fmla="*/ 0 w 137"/>
                <a:gd name="T19" fmla="*/ 168 h 179"/>
                <a:gd name="T20" fmla="*/ 15 w 137"/>
                <a:gd name="T21" fmla="*/ 170 h 179"/>
                <a:gd name="T22" fmla="*/ 109 w 137"/>
                <a:gd name="T23" fmla="*/ 174 h 179"/>
                <a:gd name="T24" fmla="*/ 109 w 137"/>
                <a:gd name="T25" fmla="*/ 174 h 179"/>
                <a:gd name="T26" fmla="*/ 118 w 137"/>
                <a:gd name="T27" fmla="*/ 163 h 179"/>
                <a:gd name="T28" fmla="*/ 108 w 137"/>
                <a:gd name="T29" fmla="*/ 151 h 179"/>
                <a:gd name="T30" fmla="*/ 113 w 137"/>
                <a:gd name="T31" fmla="*/ 151 h 179"/>
                <a:gd name="T32" fmla="*/ 124 w 137"/>
                <a:gd name="T33" fmla="*/ 140 h 179"/>
                <a:gd name="T34" fmla="*/ 113 w 137"/>
                <a:gd name="T35" fmla="*/ 128 h 179"/>
                <a:gd name="T36" fmla="*/ 119 w 137"/>
                <a:gd name="T37" fmla="*/ 128 h 179"/>
                <a:gd name="T38" fmla="*/ 129 w 137"/>
                <a:gd name="T39" fmla="*/ 117 h 179"/>
                <a:gd name="T40" fmla="*/ 119 w 137"/>
                <a:gd name="T41" fmla="*/ 105 h 179"/>
                <a:gd name="T42" fmla="*/ 126 w 137"/>
                <a:gd name="T43" fmla="*/ 105 h 179"/>
                <a:gd name="T44" fmla="*/ 137 w 137"/>
                <a:gd name="T45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179">
                  <a:moveTo>
                    <a:pt x="137" y="93"/>
                  </a:moveTo>
                  <a:cubicBezTo>
                    <a:pt x="137" y="87"/>
                    <a:pt x="132" y="82"/>
                    <a:pt x="12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74" y="61"/>
                    <a:pt x="73" y="35"/>
                    <a:pt x="73" y="35"/>
                  </a:cubicBezTo>
                  <a:cubicBezTo>
                    <a:pt x="71" y="22"/>
                    <a:pt x="68" y="14"/>
                    <a:pt x="63" y="9"/>
                  </a:cubicBezTo>
                  <a:cubicBezTo>
                    <a:pt x="53" y="0"/>
                    <a:pt x="48" y="11"/>
                    <a:pt x="48" y="11"/>
                  </a:cubicBezTo>
                  <a:cubicBezTo>
                    <a:pt x="48" y="11"/>
                    <a:pt x="51" y="31"/>
                    <a:pt x="48" y="42"/>
                  </a:cubicBezTo>
                  <a:cubicBezTo>
                    <a:pt x="45" y="54"/>
                    <a:pt x="21" y="89"/>
                    <a:pt x="21" y="89"/>
                  </a:cubicBezTo>
                  <a:cubicBezTo>
                    <a:pt x="20" y="93"/>
                    <a:pt x="5" y="102"/>
                    <a:pt x="0" y="105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8"/>
                    <a:pt x="11" y="168"/>
                    <a:pt x="15" y="170"/>
                  </a:cubicBezTo>
                  <a:cubicBezTo>
                    <a:pt x="34" y="179"/>
                    <a:pt x="109" y="174"/>
                    <a:pt x="109" y="174"/>
                  </a:cubicBezTo>
                  <a:cubicBezTo>
                    <a:pt x="109" y="174"/>
                    <a:pt x="109" y="174"/>
                    <a:pt x="109" y="174"/>
                  </a:cubicBezTo>
                  <a:cubicBezTo>
                    <a:pt x="114" y="174"/>
                    <a:pt x="118" y="169"/>
                    <a:pt x="118" y="163"/>
                  </a:cubicBezTo>
                  <a:cubicBezTo>
                    <a:pt x="118" y="156"/>
                    <a:pt x="113" y="151"/>
                    <a:pt x="108" y="151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9" y="151"/>
                    <a:pt x="124" y="146"/>
                    <a:pt x="124" y="140"/>
                  </a:cubicBezTo>
                  <a:cubicBezTo>
                    <a:pt x="124" y="133"/>
                    <a:pt x="119" y="128"/>
                    <a:pt x="113" y="128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5" y="128"/>
                    <a:pt x="129" y="123"/>
                    <a:pt x="129" y="117"/>
                  </a:cubicBezTo>
                  <a:cubicBezTo>
                    <a:pt x="129" y="110"/>
                    <a:pt x="125" y="105"/>
                    <a:pt x="119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32" y="105"/>
                    <a:pt x="137" y="100"/>
                    <a:pt x="13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006">
              <a:extLst>
                <a:ext uri="{FF2B5EF4-FFF2-40B4-BE49-F238E27FC236}">
                  <a16:creationId xmlns:a16="http://schemas.microsoft.com/office/drawing/2014/main" id="{8F0715C5-BCAB-707D-7D18-ACB5F1B1CA7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1053763" y="6146800"/>
              <a:ext cx="173037" cy="344488"/>
            </a:xfrm>
            <a:custGeom>
              <a:avLst/>
              <a:gdLst>
                <a:gd name="T0" fmla="*/ 0 w 46"/>
                <a:gd name="T1" fmla="*/ 11 h 92"/>
                <a:gd name="T2" fmla="*/ 11 w 46"/>
                <a:gd name="T3" fmla="*/ 0 h 92"/>
                <a:gd name="T4" fmla="*/ 35 w 46"/>
                <a:gd name="T5" fmla="*/ 0 h 92"/>
                <a:gd name="T6" fmla="*/ 46 w 46"/>
                <a:gd name="T7" fmla="*/ 11 h 92"/>
                <a:gd name="T8" fmla="*/ 46 w 46"/>
                <a:gd name="T9" fmla="*/ 81 h 92"/>
                <a:gd name="T10" fmla="*/ 35 w 46"/>
                <a:gd name="T11" fmla="*/ 92 h 92"/>
                <a:gd name="T12" fmla="*/ 11 w 46"/>
                <a:gd name="T13" fmla="*/ 92 h 92"/>
                <a:gd name="T14" fmla="*/ 0 w 46"/>
                <a:gd name="T15" fmla="*/ 81 h 92"/>
                <a:gd name="T16" fmla="*/ 0 w 46"/>
                <a:gd name="T17" fmla="*/ 11 h 92"/>
                <a:gd name="T18" fmla="*/ 26 w 46"/>
                <a:gd name="T19" fmla="*/ 66 h 92"/>
                <a:gd name="T20" fmla="*/ 19 w 46"/>
                <a:gd name="T21" fmla="*/ 74 h 92"/>
                <a:gd name="T22" fmla="*/ 26 w 46"/>
                <a:gd name="T23" fmla="*/ 82 h 92"/>
                <a:gd name="T24" fmla="*/ 34 w 46"/>
                <a:gd name="T25" fmla="*/ 74 h 92"/>
                <a:gd name="T26" fmla="*/ 26 w 46"/>
                <a:gd name="T27" fmla="*/ 6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92">
                  <a:moveTo>
                    <a:pt x="0" y="11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7"/>
                    <a:pt x="41" y="92"/>
                    <a:pt x="35" y="9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5" y="92"/>
                    <a:pt x="0" y="87"/>
                    <a:pt x="0" y="81"/>
                  </a:cubicBezTo>
                  <a:lnTo>
                    <a:pt x="0" y="11"/>
                  </a:lnTo>
                  <a:close/>
                  <a:moveTo>
                    <a:pt x="26" y="66"/>
                  </a:moveTo>
                  <a:cubicBezTo>
                    <a:pt x="22" y="66"/>
                    <a:pt x="19" y="70"/>
                    <a:pt x="19" y="74"/>
                  </a:cubicBezTo>
                  <a:cubicBezTo>
                    <a:pt x="19" y="78"/>
                    <a:pt x="22" y="82"/>
                    <a:pt x="26" y="82"/>
                  </a:cubicBezTo>
                  <a:cubicBezTo>
                    <a:pt x="31" y="82"/>
                    <a:pt x="34" y="78"/>
                    <a:pt x="34" y="74"/>
                  </a:cubicBezTo>
                  <a:cubicBezTo>
                    <a:pt x="34" y="70"/>
                    <a:pt x="31" y="66"/>
                    <a:pt x="2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104">
            <a:extLst>
              <a:ext uri="{FF2B5EF4-FFF2-40B4-BE49-F238E27FC236}">
                <a16:creationId xmlns:a16="http://schemas.microsoft.com/office/drawing/2014/main" id="{E3015C54-155D-EB2D-86F5-2326C28AEC7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24077" y="2576770"/>
            <a:ext cx="542926" cy="551259"/>
            <a:chOff x="7778750" y="6296026"/>
            <a:chExt cx="723901" cy="735012"/>
          </a:xfrm>
          <a:solidFill>
            <a:schemeClr val="accent2"/>
          </a:solidFill>
        </p:grpSpPr>
        <p:sp>
          <p:nvSpPr>
            <p:cNvPr id="44" name="Freeform 1016">
              <a:extLst>
                <a:ext uri="{FF2B5EF4-FFF2-40B4-BE49-F238E27FC236}">
                  <a16:creationId xmlns:a16="http://schemas.microsoft.com/office/drawing/2014/main" id="{5074EC68-7A9E-26A8-F7F1-846483344360}"/>
                </a:ext>
              </a:extLst>
            </p:cNvPr>
            <p:cNvSpPr>
              <a:spLocks/>
            </p:cNvSpPr>
            <p:nvPr/>
          </p:nvSpPr>
          <p:spPr bwMode="gray">
            <a:xfrm>
              <a:off x="8183563" y="6824663"/>
              <a:ext cx="319088" cy="206375"/>
            </a:xfrm>
            <a:custGeom>
              <a:avLst/>
              <a:gdLst>
                <a:gd name="T0" fmla="*/ 0 w 85"/>
                <a:gd name="T1" fmla="*/ 55 h 55"/>
                <a:gd name="T2" fmla="*/ 5 w 85"/>
                <a:gd name="T3" fmla="*/ 55 h 55"/>
                <a:gd name="T4" fmla="*/ 61 w 85"/>
                <a:gd name="T5" fmla="*/ 55 h 55"/>
                <a:gd name="T6" fmla="*/ 85 w 85"/>
                <a:gd name="T7" fmla="*/ 31 h 55"/>
                <a:gd name="T8" fmla="*/ 85 w 85"/>
                <a:gd name="T9" fmla="*/ 5 h 55"/>
                <a:gd name="T10" fmla="*/ 85 w 85"/>
                <a:gd name="T11" fmla="*/ 0 h 55"/>
                <a:gd name="T12" fmla="*/ 0 w 85"/>
                <a:gd name="T13" fmla="*/ 0 h 55"/>
                <a:gd name="T14" fmla="*/ 0 w 8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55">
                  <a:moveTo>
                    <a:pt x="0" y="55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74" y="55"/>
                    <a:pt x="85" y="44"/>
                    <a:pt x="85" y="3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017">
              <a:extLst>
                <a:ext uri="{FF2B5EF4-FFF2-40B4-BE49-F238E27FC236}">
                  <a16:creationId xmlns:a16="http://schemas.microsoft.com/office/drawing/2014/main" id="{1C27882B-5CD3-CB04-19E9-32C5104A7DF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8750" y="6296026"/>
              <a:ext cx="723900" cy="446088"/>
            </a:xfrm>
            <a:custGeom>
              <a:avLst/>
              <a:gdLst>
                <a:gd name="T0" fmla="*/ 169 w 193"/>
                <a:gd name="T1" fmla="*/ 60 h 119"/>
                <a:gd name="T2" fmla="*/ 128 w 193"/>
                <a:gd name="T3" fmla="*/ 60 h 119"/>
                <a:gd name="T4" fmla="*/ 141 w 193"/>
                <a:gd name="T5" fmla="*/ 52 h 119"/>
                <a:gd name="T6" fmla="*/ 154 w 193"/>
                <a:gd name="T7" fmla="*/ 26 h 119"/>
                <a:gd name="T8" fmla="*/ 146 w 193"/>
                <a:gd name="T9" fmla="*/ 9 h 119"/>
                <a:gd name="T10" fmla="*/ 102 w 193"/>
                <a:gd name="T11" fmla="*/ 15 h 119"/>
                <a:gd name="T12" fmla="*/ 97 w 193"/>
                <a:gd name="T13" fmla="*/ 20 h 119"/>
                <a:gd name="T14" fmla="*/ 92 w 193"/>
                <a:gd name="T15" fmla="*/ 15 h 119"/>
                <a:gd name="T16" fmla="*/ 47 w 193"/>
                <a:gd name="T17" fmla="*/ 9 h 119"/>
                <a:gd name="T18" fmla="*/ 40 w 193"/>
                <a:gd name="T19" fmla="*/ 26 h 119"/>
                <a:gd name="T20" fmla="*/ 53 w 193"/>
                <a:gd name="T21" fmla="*/ 52 h 119"/>
                <a:gd name="T22" fmla="*/ 65 w 193"/>
                <a:gd name="T23" fmla="*/ 60 h 119"/>
                <a:gd name="T24" fmla="*/ 24 w 193"/>
                <a:gd name="T25" fmla="*/ 60 h 119"/>
                <a:gd name="T26" fmla="*/ 0 w 193"/>
                <a:gd name="T27" fmla="*/ 84 h 119"/>
                <a:gd name="T28" fmla="*/ 0 w 193"/>
                <a:gd name="T29" fmla="*/ 114 h 119"/>
                <a:gd name="T30" fmla="*/ 0 w 193"/>
                <a:gd name="T31" fmla="*/ 119 h 119"/>
                <a:gd name="T32" fmla="*/ 86 w 193"/>
                <a:gd name="T33" fmla="*/ 119 h 119"/>
                <a:gd name="T34" fmla="*/ 86 w 193"/>
                <a:gd name="T35" fmla="*/ 66 h 119"/>
                <a:gd name="T36" fmla="*/ 108 w 193"/>
                <a:gd name="T37" fmla="*/ 66 h 119"/>
                <a:gd name="T38" fmla="*/ 108 w 193"/>
                <a:gd name="T39" fmla="*/ 119 h 119"/>
                <a:gd name="T40" fmla="*/ 193 w 193"/>
                <a:gd name="T41" fmla="*/ 119 h 119"/>
                <a:gd name="T42" fmla="*/ 193 w 193"/>
                <a:gd name="T43" fmla="*/ 114 h 119"/>
                <a:gd name="T44" fmla="*/ 193 w 193"/>
                <a:gd name="T45" fmla="*/ 84 h 119"/>
                <a:gd name="T46" fmla="*/ 169 w 193"/>
                <a:gd name="T47" fmla="*/ 60 h 119"/>
                <a:gd name="T48" fmla="*/ 87 w 193"/>
                <a:gd name="T49" fmla="*/ 45 h 119"/>
                <a:gd name="T50" fmla="*/ 80 w 193"/>
                <a:gd name="T51" fmla="*/ 47 h 119"/>
                <a:gd name="T52" fmla="*/ 63 w 193"/>
                <a:gd name="T53" fmla="*/ 40 h 119"/>
                <a:gd name="T54" fmla="*/ 56 w 193"/>
                <a:gd name="T55" fmla="*/ 26 h 119"/>
                <a:gd name="T56" fmla="*/ 58 w 193"/>
                <a:gd name="T57" fmla="*/ 21 h 119"/>
                <a:gd name="T58" fmla="*/ 64 w 193"/>
                <a:gd name="T59" fmla="*/ 19 h 119"/>
                <a:gd name="T60" fmla="*/ 81 w 193"/>
                <a:gd name="T61" fmla="*/ 26 h 119"/>
                <a:gd name="T62" fmla="*/ 89 w 193"/>
                <a:gd name="T63" fmla="*/ 40 h 119"/>
                <a:gd name="T64" fmla="*/ 87 w 193"/>
                <a:gd name="T65" fmla="*/ 45 h 119"/>
                <a:gd name="T66" fmla="*/ 107 w 193"/>
                <a:gd name="T67" fmla="*/ 45 h 119"/>
                <a:gd name="T68" fmla="*/ 105 w 193"/>
                <a:gd name="T69" fmla="*/ 40 h 119"/>
                <a:gd name="T70" fmla="*/ 112 w 193"/>
                <a:gd name="T71" fmla="*/ 26 h 119"/>
                <a:gd name="T72" fmla="*/ 129 w 193"/>
                <a:gd name="T73" fmla="*/ 19 h 119"/>
                <a:gd name="T74" fmla="*/ 136 w 193"/>
                <a:gd name="T75" fmla="*/ 21 h 119"/>
                <a:gd name="T76" fmla="*/ 138 w 193"/>
                <a:gd name="T77" fmla="*/ 26 h 119"/>
                <a:gd name="T78" fmla="*/ 130 w 193"/>
                <a:gd name="T79" fmla="*/ 40 h 119"/>
                <a:gd name="T80" fmla="*/ 113 w 193"/>
                <a:gd name="T81" fmla="*/ 47 h 119"/>
                <a:gd name="T82" fmla="*/ 107 w 193"/>
                <a:gd name="T83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3" h="119">
                  <a:moveTo>
                    <a:pt x="169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33" y="58"/>
                    <a:pt x="137" y="55"/>
                    <a:pt x="141" y="52"/>
                  </a:cubicBezTo>
                  <a:cubicBezTo>
                    <a:pt x="149" y="45"/>
                    <a:pt x="154" y="35"/>
                    <a:pt x="154" y="26"/>
                  </a:cubicBezTo>
                  <a:cubicBezTo>
                    <a:pt x="154" y="19"/>
                    <a:pt x="151" y="14"/>
                    <a:pt x="146" y="9"/>
                  </a:cubicBezTo>
                  <a:cubicBezTo>
                    <a:pt x="136" y="0"/>
                    <a:pt x="115" y="2"/>
                    <a:pt x="102" y="15"/>
                  </a:cubicBezTo>
                  <a:cubicBezTo>
                    <a:pt x="100" y="16"/>
                    <a:pt x="98" y="18"/>
                    <a:pt x="97" y="20"/>
                  </a:cubicBezTo>
                  <a:cubicBezTo>
                    <a:pt x="95" y="18"/>
                    <a:pt x="94" y="16"/>
                    <a:pt x="92" y="15"/>
                  </a:cubicBezTo>
                  <a:cubicBezTo>
                    <a:pt x="78" y="2"/>
                    <a:pt x="58" y="0"/>
                    <a:pt x="47" y="9"/>
                  </a:cubicBezTo>
                  <a:cubicBezTo>
                    <a:pt x="42" y="14"/>
                    <a:pt x="40" y="19"/>
                    <a:pt x="40" y="26"/>
                  </a:cubicBezTo>
                  <a:cubicBezTo>
                    <a:pt x="40" y="35"/>
                    <a:pt x="45" y="45"/>
                    <a:pt x="53" y="52"/>
                  </a:cubicBezTo>
                  <a:cubicBezTo>
                    <a:pt x="56" y="55"/>
                    <a:pt x="61" y="58"/>
                    <a:pt x="6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11" y="60"/>
                    <a:pt x="0" y="71"/>
                    <a:pt x="0" y="8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3" y="114"/>
                    <a:pt x="193" y="114"/>
                    <a:pt x="193" y="114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3" y="71"/>
                    <a:pt x="182" y="60"/>
                    <a:pt x="169" y="60"/>
                  </a:cubicBezTo>
                  <a:close/>
                  <a:moveTo>
                    <a:pt x="87" y="45"/>
                  </a:moveTo>
                  <a:cubicBezTo>
                    <a:pt x="85" y="47"/>
                    <a:pt x="82" y="47"/>
                    <a:pt x="80" y="47"/>
                  </a:cubicBezTo>
                  <a:cubicBezTo>
                    <a:pt x="75" y="47"/>
                    <a:pt x="68" y="45"/>
                    <a:pt x="63" y="40"/>
                  </a:cubicBezTo>
                  <a:cubicBezTo>
                    <a:pt x="59" y="36"/>
                    <a:pt x="56" y="30"/>
                    <a:pt x="56" y="26"/>
                  </a:cubicBezTo>
                  <a:cubicBezTo>
                    <a:pt x="56" y="24"/>
                    <a:pt x="57" y="22"/>
                    <a:pt x="58" y="21"/>
                  </a:cubicBezTo>
                  <a:cubicBezTo>
                    <a:pt x="60" y="20"/>
                    <a:pt x="62" y="19"/>
                    <a:pt x="64" y="19"/>
                  </a:cubicBezTo>
                  <a:cubicBezTo>
                    <a:pt x="70" y="19"/>
                    <a:pt x="76" y="22"/>
                    <a:pt x="81" y="26"/>
                  </a:cubicBezTo>
                  <a:cubicBezTo>
                    <a:pt x="86" y="31"/>
                    <a:pt x="89" y="36"/>
                    <a:pt x="89" y="40"/>
                  </a:cubicBezTo>
                  <a:cubicBezTo>
                    <a:pt x="89" y="42"/>
                    <a:pt x="88" y="44"/>
                    <a:pt x="87" y="45"/>
                  </a:cubicBezTo>
                  <a:close/>
                  <a:moveTo>
                    <a:pt x="107" y="45"/>
                  </a:moveTo>
                  <a:cubicBezTo>
                    <a:pt x="105" y="44"/>
                    <a:pt x="105" y="42"/>
                    <a:pt x="105" y="40"/>
                  </a:cubicBezTo>
                  <a:cubicBezTo>
                    <a:pt x="105" y="36"/>
                    <a:pt x="108" y="31"/>
                    <a:pt x="112" y="26"/>
                  </a:cubicBezTo>
                  <a:cubicBezTo>
                    <a:pt x="117" y="22"/>
                    <a:pt x="124" y="19"/>
                    <a:pt x="129" y="19"/>
                  </a:cubicBezTo>
                  <a:cubicBezTo>
                    <a:pt x="131" y="19"/>
                    <a:pt x="134" y="20"/>
                    <a:pt x="136" y="21"/>
                  </a:cubicBezTo>
                  <a:cubicBezTo>
                    <a:pt x="137" y="22"/>
                    <a:pt x="138" y="24"/>
                    <a:pt x="138" y="26"/>
                  </a:cubicBezTo>
                  <a:cubicBezTo>
                    <a:pt x="138" y="30"/>
                    <a:pt x="135" y="36"/>
                    <a:pt x="130" y="40"/>
                  </a:cubicBezTo>
                  <a:cubicBezTo>
                    <a:pt x="125" y="45"/>
                    <a:pt x="119" y="47"/>
                    <a:pt x="113" y="47"/>
                  </a:cubicBezTo>
                  <a:cubicBezTo>
                    <a:pt x="111" y="47"/>
                    <a:pt x="109" y="47"/>
                    <a:pt x="10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18">
              <a:extLst>
                <a:ext uri="{FF2B5EF4-FFF2-40B4-BE49-F238E27FC236}">
                  <a16:creationId xmlns:a16="http://schemas.microsoft.com/office/drawing/2014/main" id="{3065DFCD-34ED-1363-988A-CDC1E1F4516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8750" y="6824663"/>
              <a:ext cx="322263" cy="206375"/>
            </a:xfrm>
            <a:custGeom>
              <a:avLst/>
              <a:gdLst>
                <a:gd name="T0" fmla="*/ 0 w 86"/>
                <a:gd name="T1" fmla="*/ 0 h 55"/>
                <a:gd name="T2" fmla="*/ 0 w 86"/>
                <a:gd name="T3" fmla="*/ 5 h 55"/>
                <a:gd name="T4" fmla="*/ 0 w 86"/>
                <a:gd name="T5" fmla="*/ 31 h 55"/>
                <a:gd name="T6" fmla="*/ 24 w 86"/>
                <a:gd name="T7" fmla="*/ 55 h 55"/>
                <a:gd name="T8" fmla="*/ 81 w 86"/>
                <a:gd name="T9" fmla="*/ 55 h 55"/>
                <a:gd name="T10" fmla="*/ 86 w 86"/>
                <a:gd name="T11" fmla="*/ 55 h 55"/>
                <a:gd name="T12" fmla="*/ 86 w 86"/>
                <a:gd name="T13" fmla="*/ 0 h 55"/>
                <a:gd name="T14" fmla="*/ 0 w 86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4"/>
                    <a:pt x="11" y="55"/>
                    <a:pt x="24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7" name="Gruppieren 103">
            <a:extLst>
              <a:ext uri="{FF2B5EF4-FFF2-40B4-BE49-F238E27FC236}">
                <a16:creationId xmlns:a16="http://schemas.microsoft.com/office/drawing/2014/main" id="{25EAB081-5BD7-653F-A7B2-58AD7584D3E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62638" y="2656542"/>
            <a:ext cx="554831" cy="391715"/>
            <a:chOff x="7061201" y="5597526"/>
            <a:chExt cx="739775" cy="522287"/>
          </a:xfrm>
          <a:solidFill>
            <a:schemeClr val="accent2"/>
          </a:solidFill>
        </p:grpSpPr>
        <p:sp>
          <p:nvSpPr>
            <p:cNvPr id="48" name="Freeform 1022">
              <a:extLst>
                <a:ext uri="{FF2B5EF4-FFF2-40B4-BE49-F238E27FC236}">
                  <a16:creationId xmlns:a16="http://schemas.microsoft.com/office/drawing/2014/main" id="{C33D6C02-7AF0-FE21-4367-D843131A8A72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5026" y="5872163"/>
              <a:ext cx="492125" cy="247650"/>
            </a:xfrm>
            <a:custGeom>
              <a:avLst/>
              <a:gdLst>
                <a:gd name="T0" fmla="*/ 65 w 131"/>
                <a:gd name="T1" fmla="*/ 19 h 66"/>
                <a:gd name="T2" fmla="*/ 45 w 131"/>
                <a:gd name="T3" fmla="*/ 15 h 66"/>
                <a:gd name="T4" fmla="*/ 0 w 131"/>
                <a:gd name="T5" fmla="*/ 0 h 66"/>
                <a:gd name="T6" fmla="*/ 0 w 131"/>
                <a:gd name="T7" fmla="*/ 30 h 66"/>
                <a:gd name="T8" fmla="*/ 26 w 131"/>
                <a:gd name="T9" fmla="*/ 56 h 66"/>
                <a:gd name="T10" fmla="*/ 65 w 131"/>
                <a:gd name="T11" fmla="*/ 66 h 66"/>
                <a:gd name="T12" fmla="*/ 105 w 131"/>
                <a:gd name="T13" fmla="*/ 56 h 66"/>
                <a:gd name="T14" fmla="*/ 131 w 131"/>
                <a:gd name="T15" fmla="*/ 30 h 66"/>
                <a:gd name="T16" fmla="*/ 131 w 131"/>
                <a:gd name="T17" fmla="*/ 0 h 66"/>
                <a:gd name="T18" fmla="*/ 86 w 131"/>
                <a:gd name="T19" fmla="*/ 15 h 66"/>
                <a:gd name="T20" fmla="*/ 65 w 131"/>
                <a:gd name="T21" fmla="*/ 1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66">
                  <a:moveTo>
                    <a:pt x="65" y="19"/>
                  </a:moveTo>
                  <a:cubicBezTo>
                    <a:pt x="58" y="19"/>
                    <a:pt x="51" y="18"/>
                    <a:pt x="4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3"/>
                    <a:pt x="10" y="48"/>
                    <a:pt x="26" y="56"/>
                  </a:cubicBezTo>
                  <a:cubicBezTo>
                    <a:pt x="26" y="56"/>
                    <a:pt x="46" y="66"/>
                    <a:pt x="65" y="66"/>
                  </a:cubicBezTo>
                  <a:cubicBezTo>
                    <a:pt x="86" y="66"/>
                    <a:pt x="105" y="56"/>
                    <a:pt x="105" y="56"/>
                  </a:cubicBezTo>
                  <a:cubicBezTo>
                    <a:pt x="119" y="49"/>
                    <a:pt x="131" y="43"/>
                    <a:pt x="131" y="3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0" y="18"/>
                    <a:pt x="73" y="19"/>
                    <a:pt x="6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023">
              <a:extLst>
                <a:ext uri="{FF2B5EF4-FFF2-40B4-BE49-F238E27FC236}">
                  <a16:creationId xmlns:a16="http://schemas.microsoft.com/office/drawing/2014/main" id="{AEDE8EBA-31E4-2651-D758-38B4A353EF68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1201" y="5597526"/>
              <a:ext cx="739775" cy="300038"/>
            </a:xfrm>
            <a:custGeom>
              <a:avLst/>
              <a:gdLst>
                <a:gd name="T0" fmla="*/ 189 w 197"/>
                <a:gd name="T1" fmla="*/ 36 h 80"/>
                <a:gd name="T2" fmla="*/ 113 w 197"/>
                <a:gd name="T3" fmla="*/ 4 h 80"/>
                <a:gd name="T4" fmla="*/ 84 w 197"/>
                <a:gd name="T5" fmla="*/ 4 h 80"/>
                <a:gd name="T6" fmla="*/ 8 w 197"/>
                <a:gd name="T7" fmla="*/ 36 h 80"/>
                <a:gd name="T8" fmla="*/ 8 w 197"/>
                <a:gd name="T9" fmla="*/ 50 h 80"/>
                <a:gd name="T10" fmla="*/ 84 w 197"/>
                <a:gd name="T11" fmla="*/ 76 h 80"/>
                <a:gd name="T12" fmla="*/ 113 w 197"/>
                <a:gd name="T13" fmla="*/ 76 h 80"/>
                <a:gd name="T14" fmla="*/ 177 w 197"/>
                <a:gd name="T15" fmla="*/ 54 h 80"/>
                <a:gd name="T16" fmla="*/ 177 w 197"/>
                <a:gd name="T17" fmla="*/ 73 h 80"/>
                <a:gd name="T18" fmla="*/ 184 w 197"/>
                <a:gd name="T19" fmla="*/ 79 h 80"/>
                <a:gd name="T20" fmla="*/ 190 w 197"/>
                <a:gd name="T21" fmla="*/ 73 h 80"/>
                <a:gd name="T22" fmla="*/ 190 w 197"/>
                <a:gd name="T23" fmla="*/ 49 h 80"/>
                <a:gd name="T24" fmla="*/ 189 w 197"/>
                <a:gd name="T25" fmla="*/ 3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7" h="80">
                  <a:moveTo>
                    <a:pt x="189" y="36"/>
                  </a:moveTo>
                  <a:cubicBezTo>
                    <a:pt x="113" y="4"/>
                    <a:pt x="113" y="4"/>
                    <a:pt x="113" y="4"/>
                  </a:cubicBezTo>
                  <a:cubicBezTo>
                    <a:pt x="105" y="0"/>
                    <a:pt x="92" y="0"/>
                    <a:pt x="84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40"/>
                    <a:pt x="0" y="46"/>
                    <a:pt x="8" y="5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2" y="80"/>
                    <a:pt x="105" y="80"/>
                    <a:pt x="113" y="76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6"/>
                    <a:pt x="180" y="79"/>
                    <a:pt x="184" y="79"/>
                  </a:cubicBezTo>
                  <a:cubicBezTo>
                    <a:pt x="187" y="79"/>
                    <a:pt x="190" y="76"/>
                    <a:pt x="190" y="73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7" y="45"/>
                    <a:pt x="196" y="39"/>
                    <a:pt x="18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024">
              <a:extLst>
                <a:ext uri="{FF2B5EF4-FFF2-40B4-BE49-F238E27FC236}">
                  <a16:creationId xmlns:a16="http://schemas.microsoft.com/office/drawing/2014/main" id="{7C3795A8-2FBD-79CA-5B2E-8F3157E5518A}"/>
                </a:ext>
              </a:extLst>
            </p:cNvPr>
            <p:cNvSpPr>
              <a:spLocks/>
            </p:cNvSpPr>
            <p:nvPr/>
          </p:nvSpPr>
          <p:spPr bwMode="gray">
            <a:xfrm>
              <a:off x="7726363" y="5938838"/>
              <a:ext cx="47625" cy="82550"/>
            </a:xfrm>
            <a:custGeom>
              <a:avLst/>
              <a:gdLst>
                <a:gd name="T0" fmla="*/ 13 w 13"/>
                <a:gd name="T1" fmla="*/ 16 h 22"/>
                <a:gd name="T2" fmla="*/ 7 w 13"/>
                <a:gd name="T3" fmla="*/ 22 h 22"/>
                <a:gd name="T4" fmla="*/ 7 w 13"/>
                <a:gd name="T5" fmla="*/ 22 h 22"/>
                <a:gd name="T6" fmla="*/ 0 w 13"/>
                <a:gd name="T7" fmla="*/ 16 h 22"/>
                <a:gd name="T8" fmla="*/ 3 w 13"/>
                <a:gd name="T9" fmla="*/ 3 h 22"/>
                <a:gd name="T10" fmla="*/ 7 w 13"/>
                <a:gd name="T11" fmla="*/ 0 h 22"/>
                <a:gd name="T12" fmla="*/ 7 w 13"/>
                <a:gd name="T13" fmla="*/ 0 h 22"/>
                <a:gd name="T14" fmla="*/ 10 w 13"/>
                <a:gd name="T15" fmla="*/ 3 h 22"/>
                <a:gd name="T16" fmla="*/ 13 w 13"/>
                <a:gd name="T1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2">
                  <a:moveTo>
                    <a:pt x="13" y="16"/>
                  </a:moveTo>
                  <a:cubicBezTo>
                    <a:pt x="13" y="19"/>
                    <a:pt x="10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3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1" name="Freeform 1028">
            <a:extLst>
              <a:ext uri="{FF2B5EF4-FFF2-40B4-BE49-F238E27FC236}">
                <a16:creationId xmlns:a16="http://schemas.microsoft.com/office/drawing/2014/main" id="{5C2A3AAD-19A2-5C6D-090B-8F790BC4CA08}"/>
              </a:ext>
            </a:extLst>
          </p:cNvPr>
          <p:cNvSpPr>
            <a:spLocks noChangeAspect="1"/>
          </p:cNvSpPr>
          <p:nvPr/>
        </p:nvSpPr>
        <p:spPr bwMode="gray">
          <a:xfrm>
            <a:off x="4555236" y="2573793"/>
            <a:ext cx="547687" cy="557213"/>
          </a:xfrm>
          <a:custGeom>
            <a:avLst/>
            <a:gdLst>
              <a:gd name="T0" fmla="*/ 169 w 195"/>
              <a:gd name="T1" fmla="*/ 123 h 198"/>
              <a:gd name="T2" fmla="*/ 135 w 195"/>
              <a:gd name="T3" fmla="*/ 91 h 198"/>
              <a:gd name="T4" fmla="*/ 182 w 195"/>
              <a:gd name="T5" fmla="*/ 41 h 198"/>
              <a:gd name="T6" fmla="*/ 181 w 195"/>
              <a:gd name="T7" fmla="*/ 9 h 198"/>
              <a:gd name="T8" fmla="*/ 149 w 195"/>
              <a:gd name="T9" fmla="*/ 10 h 198"/>
              <a:gd name="T10" fmla="*/ 102 w 195"/>
              <a:gd name="T11" fmla="*/ 60 h 198"/>
              <a:gd name="T12" fmla="*/ 68 w 195"/>
              <a:gd name="T13" fmla="*/ 28 h 198"/>
              <a:gd name="T14" fmla="*/ 19 w 195"/>
              <a:gd name="T15" fmla="*/ 14 h 198"/>
              <a:gd name="T16" fmla="*/ 20 w 195"/>
              <a:gd name="T17" fmla="*/ 46 h 198"/>
              <a:gd name="T18" fmla="*/ 70 w 195"/>
              <a:gd name="T19" fmla="*/ 94 h 198"/>
              <a:gd name="T20" fmla="*/ 39 w 195"/>
              <a:gd name="T21" fmla="*/ 127 h 198"/>
              <a:gd name="T22" fmla="*/ 6 w 195"/>
              <a:gd name="T23" fmla="*/ 117 h 198"/>
              <a:gd name="T24" fmla="*/ 11 w 195"/>
              <a:gd name="T25" fmla="*/ 146 h 198"/>
              <a:gd name="T26" fmla="*/ 56 w 195"/>
              <a:gd name="T27" fmla="*/ 187 h 198"/>
              <a:gd name="T28" fmla="*/ 84 w 195"/>
              <a:gd name="T29" fmla="*/ 191 h 198"/>
              <a:gd name="T30" fmla="*/ 72 w 195"/>
              <a:gd name="T31" fmla="*/ 158 h 198"/>
              <a:gd name="T32" fmla="*/ 104 w 195"/>
              <a:gd name="T33" fmla="*/ 125 h 198"/>
              <a:gd name="T34" fmla="*/ 154 w 195"/>
              <a:gd name="T35" fmla="*/ 172 h 198"/>
              <a:gd name="T36" fmla="*/ 187 w 195"/>
              <a:gd name="T37" fmla="*/ 171 h 198"/>
              <a:gd name="T38" fmla="*/ 169 w 195"/>
              <a:gd name="T39" fmla="*/ 123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5" h="198">
                <a:moveTo>
                  <a:pt x="169" y="123"/>
                </a:moveTo>
                <a:cubicBezTo>
                  <a:pt x="135" y="91"/>
                  <a:pt x="135" y="91"/>
                  <a:pt x="135" y="91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91" y="32"/>
                  <a:pt x="191" y="17"/>
                  <a:pt x="181" y="9"/>
                </a:cubicBezTo>
                <a:cubicBezTo>
                  <a:pt x="172" y="0"/>
                  <a:pt x="158" y="0"/>
                  <a:pt x="149" y="10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68" y="28"/>
                  <a:pt x="68" y="28"/>
                  <a:pt x="68" y="28"/>
                </a:cubicBezTo>
                <a:cubicBezTo>
                  <a:pt x="59" y="20"/>
                  <a:pt x="28" y="5"/>
                  <a:pt x="19" y="14"/>
                </a:cubicBezTo>
                <a:cubicBezTo>
                  <a:pt x="10" y="23"/>
                  <a:pt x="11" y="38"/>
                  <a:pt x="20" y="46"/>
                </a:cubicBezTo>
                <a:cubicBezTo>
                  <a:pt x="70" y="94"/>
                  <a:pt x="70" y="94"/>
                  <a:pt x="70" y="94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27" y="119"/>
                  <a:pt x="11" y="112"/>
                  <a:pt x="6" y="117"/>
                </a:cubicBezTo>
                <a:cubicBezTo>
                  <a:pt x="0" y="124"/>
                  <a:pt x="2" y="137"/>
                  <a:pt x="11" y="146"/>
                </a:cubicBezTo>
                <a:cubicBezTo>
                  <a:pt x="56" y="187"/>
                  <a:pt x="56" y="187"/>
                  <a:pt x="56" y="187"/>
                </a:cubicBezTo>
                <a:cubicBezTo>
                  <a:pt x="65" y="196"/>
                  <a:pt x="78" y="198"/>
                  <a:pt x="84" y="191"/>
                </a:cubicBezTo>
                <a:cubicBezTo>
                  <a:pt x="89" y="186"/>
                  <a:pt x="81" y="170"/>
                  <a:pt x="72" y="15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63" y="181"/>
                  <a:pt x="178" y="180"/>
                  <a:pt x="187" y="171"/>
                </a:cubicBezTo>
                <a:cubicBezTo>
                  <a:pt x="195" y="162"/>
                  <a:pt x="178" y="131"/>
                  <a:pt x="169" y="1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2" name="Gruppieren 105">
            <a:extLst>
              <a:ext uri="{FF2B5EF4-FFF2-40B4-BE49-F238E27FC236}">
                <a16:creationId xmlns:a16="http://schemas.microsoft.com/office/drawing/2014/main" id="{D9D4F05D-F298-07F9-FE34-4877F915AD6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808936" y="305212"/>
            <a:ext cx="551260" cy="544116"/>
            <a:chOff x="4564063" y="5867400"/>
            <a:chExt cx="735013" cy="725488"/>
          </a:xfrm>
          <a:solidFill>
            <a:schemeClr val="accent2"/>
          </a:solidFill>
        </p:grpSpPr>
        <p:sp>
          <p:nvSpPr>
            <p:cNvPr id="53" name="Oval 1032">
              <a:extLst>
                <a:ext uri="{FF2B5EF4-FFF2-40B4-BE49-F238E27FC236}">
                  <a16:creationId xmlns:a16="http://schemas.microsoft.com/office/drawing/2014/main" id="{AE40D121-B33D-6865-42C0-210D21B857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2176" y="6002338"/>
              <a:ext cx="458788" cy="458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033">
              <a:extLst>
                <a:ext uri="{FF2B5EF4-FFF2-40B4-BE49-F238E27FC236}">
                  <a16:creationId xmlns:a16="http://schemas.microsoft.com/office/drawing/2014/main" id="{47C8747F-73F9-8548-B14B-FFDABD4261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564063" y="5867400"/>
              <a:ext cx="735013" cy="725488"/>
            </a:xfrm>
            <a:custGeom>
              <a:avLst/>
              <a:gdLst>
                <a:gd name="T0" fmla="*/ 177 w 196"/>
                <a:gd name="T1" fmla="*/ 71 h 193"/>
                <a:gd name="T2" fmla="*/ 171 w 196"/>
                <a:gd name="T3" fmla="*/ 59 h 193"/>
                <a:gd name="T4" fmla="*/ 152 w 196"/>
                <a:gd name="T5" fmla="*/ 23 h 193"/>
                <a:gd name="T6" fmla="*/ 128 w 196"/>
                <a:gd name="T7" fmla="*/ 23 h 193"/>
                <a:gd name="T8" fmla="*/ 111 w 196"/>
                <a:gd name="T9" fmla="*/ 6 h 193"/>
                <a:gd name="T10" fmla="*/ 84 w 196"/>
                <a:gd name="T11" fmla="*/ 6 h 193"/>
                <a:gd name="T12" fmla="*/ 67 w 196"/>
                <a:gd name="T13" fmla="*/ 23 h 193"/>
                <a:gd name="T14" fmla="*/ 43 w 196"/>
                <a:gd name="T15" fmla="*/ 23 h 193"/>
                <a:gd name="T16" fmla="*/ 24 w 196"/>
                <a:gd name="T17" fmla="*/ 59 h 193"/>
                <a:gd name="T18" fmla="*/ 19 w 196"/>
                <a:gd name="T19" fmla="*/ 71 h 193"/>
                <a:gd name="T20" fmla="*/ 7 w 196"/>
                <a:gd name="T21" fmla="*/ 110 h 193"/>
                <a:gd name="T22" fmla="*/ 24 w 196"/>
                <a:gd name="T23" fmla="*/ 127 h 193"/>
                <a:gd name="T24" fmla="*/ 24 w 196"/>
                <a:gd name="T25" fmla="*/ 151 h 193"/>
                <a:gd name="T26" fmla="*/ 60 w 196"/>
                <a:gd name="T27" fmla="*/ 170 h 193"/>
                <a:gd name="T28" fmla="*/ 72 w 196"/>
                <a:gd name="T29" fmla="*/ 176 h 193"/>
                <a:gd name="T30" fmla="*/ 98 w 196"/>
                <a:gd name="T31" fmla="*/ 193 h 193"/>
                <a:gd name="T32" fmla="*/ 123 w 196"/>
                <a:gd name="T33" fmla="*/ 176 h 193"/>
                <a:gd name="T34" fmla="*/ 136 w 196"/>
                <a:gd name="T35" fmla="*/ 170 h 193"/>
                <a:gd name="T36" fmla="*/ 171 w 196"/>
                <a:gd name="T37" fmla="*/ 151 h 193"/>
                <a:gd name="T38" fmla="*/ 171 w 196"/>
                <a:gd name="T39" fmla="*/ 127 h 193"/>
                <a:gd name="T40" fmla="*/ 188 w 196"/>
                <a:gd name="T41" fmla="*/ 110 h 193"/>
                <a:gd name="T42" fmla="*/ 173 w 196"/>
                <a:gd name="T43" fmla="*/ 76 h 193"/>
                <a:gd name="T44" fmla="*/ 173 w 196"/>
                <a:gd name="T45" fmla="*/ 118 h 193"/>
                <a:gd name="T46" fmla="*/ 166 w 196"/>
                <a:gd name="T47" fmla="*/ 135 h 193"/>
                <a:gd name="T48" fmla="*/ 136 w 196"/>
                <a:gd name="T49" fmla="*/ 165 h 193"/>
                <a:gd name="T50" fmla="*/ 119 w 196"/>
                <a:gd name="T51" fmla="*/ 172 h 193"/>
                <a:gd name="T52" fmla="*/ 77 w 196"/>
                <a:gd name="T53" fmla="*/ 172 h 193"/>
                <a:gd name="T54" fmla="*/ 59 w 196"/>
                <a:gd name="T55" fmla="*/ 165 h 193"/>
                <a:gd name="T56" fmla="*/ 30 w 196"/>
                <a:gd name="T57" fmla="*/ 135 h 193"/>
                <a:gd name="T58" fmla="*/ 22 w 196"/>
                <a:gd name="T59" fmla="*/ 118 h 193"/>
                <a:gd name="T60" fmla="*/ 22 w 196"/>
                <a:gd name="T61" fmla="*/ 76 h 193"/>
                <a:gd name="T62" fmla="*/ 30 w 196"/>
                <a:gd name="T63" fmla="*/ 58 h 193"/>
                <a:gd name="T64" fmla="*/ 59 w 196"/>
                <a:gd name="T65" fmla="*/ 29 h 193"/>
                <a:gd name="T66" fmla="*/ 77 w 196"/>
                <a:gd name="T67" fmla="*/ 21 h 193"/>
                <a:gd name="T68" fmla="*/ 119 w 196"/>
                <a:gd name="T69" fmla="*/ 21 h 193"/>
                <a:gd name="T70" fmla="*/ 136 w 196"/>
                <a:gd name="T71" fmla="*/ 29 h 193"/>
                <a:gd name="T72" fmla="*/ 166 w 196"/>
                <a:gd name="T73" fmla="*/ 58 h 193"/>
                <a:gd name="T74" fmla="*/ 173 w 196"/>
                <a:gd name="T75" fmla="*/ 7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193">
                  <a:moveTo>
                    <a:pt x="189" y="83"/>
                  </a:moveTo>
                  <a:cubicBezTo>
                    <a:pt x="177" y="71"/>
                    <a:pt x="177" y="71"/>
                    <a:pt x="177" y="71"/>
                  </a:cubicBezTo>
                  <a:cubicBezTo>
                    <a:pt x="171" y="66"/>
                    <a:pt x="171" y="66"/>
                    <a:pt x="171" y="66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71" y="32"/>
                    <a:pt x="163" y="23"/>
                    <a:pt x="152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2"/>
                    <a:pt x="103" y="0"/>
                    <a:pt x="98" y="0"/>
                  </a:cubicBezTo>
                  <a:cubicBezTo>
                    <a:pt x="93" y="0"/>
                    <a:pt x="88" y="2"/>
                    <a:pt x="84" y="6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3" y="23"/>
                    <a:pt x="24" y="32"/>
                    <a:pt x="24" y="4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0" y="91"/>
                    <a:pt x="0" y="103"/>
                    <a:pt x="7" y="110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62"/>
                    <a:pt x="33" y="170"/>
                    <a:pt x="43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8" y="191"/>
                    <a:pt x="93" y="193"/>
                    <a:pt x="98" y="193"/>
                  </a:cubicBezTo>
                  <a:cubicBezTo>
                    <a:pt x="103" y="193"/>
                    <a:pt x="108" y="191"/>
                    <a:pt x="111" y="18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63" y="170"/>
                    <a:pt x="171" y="162"/>
                    <a:pt x="171" y="151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7" y="122"/>
                    <a:pt x="177" y="122"/>
                    <a:pt x="177" y="122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96" y="103"/>
                    <a:pt x="196" y="91"/>
                    <a:pt x="189" y="83"/>
                  </a:cubicBezTo>
                  <a:close/>
                  <a:moveTo>
                    <a:pt x="173" y="76"/>
                  </a:moveTo>
                  <a:cubicBezTo>
                    <a:pt x="175" y="83"/>
                    <a:pt x="176" y="90"/>
                    <a:pt x="176" y="97"/>
                  </a:cubicBezTo>
                  <a:cubicBezTo>
                    <a:pt x="176" y="104"/>
                    <a:pt x="175" y="111"/>
                    <a:pt x="173" y="118"/>
                  </a:cubicBezTo>
                  <a:cubicBezTo>
                    <a:pt x="170" y="127"/>
                    <a:pt x="170" y="127"/>
                    <a:pt x="170" y="127"/>
                  </a:cubicBezTo>
                  <a:cubicBezTo>
                    <a:pt x="166" y="135"/>
                    <a:pt x="166" y="135"/>
                    <a:pt x="166" y="135"/>
                  </a:cubicBezTo>
                  <a:cubicBezTo>
                    <a:pt x="162" y="141"/>
                    <a:pt x="158" y="147"/>
                    <a:pt x="153" y="152"/>
                  </a:cubicBezTo>
                  <a:cubicBezTo>
                    <a:pt x="148" y="157"/>
                    <a:pt x="142" y="161"/>
                    <a:pt x="136" y="165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12" y="174"/>
                    <a:pt x="105" y="175"/>
                    <a:pt x="98" y="175"/>
                  </a:cubicBezTo>
                  <a:cubicBezTo>
                    <a:pt x="91" y="175"/>
                    <a:pt x="84" y="174"/>
                    <a:pt x="77" y="172"/>
                  </a:cubicBezTo>
                  <a:cubicBezTo>
                    <a:pt x="67" y="169"/>
                    <a:pt x="67" y="169"/>
                    <a:pt x="67" y="169"/>
                  </a:cubicBezTo>
                  <a:cubicBezTo>
                    <a:pt x="59" y="165"/>
                    <a:pt x="59" y="165"/>
                    <a:pt x="59" y="165"/>
                  </a:cubicBezTo>
                  <a:cubicBezTo>
                    <a:pt x="53" y="161"/>
                    <a:pt x="47" y="157"/>
                    <a:pt x="42" y="152"/>
                  </a:cubicBezTo>
                  <a:cubicBezTo>
                    <a:pt x="37" y="147"/>
                    <a:pt x="33" y="141"/>
                    <a:pt x="30" y="13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0" y="111"/>
                    <a:pt x="19" y="104"/>
                    <a:pt x="19" y="97"/>
                  </a:cubicBezTo>
                  <a:cubicBezTo>
                    <a:pt x="19" y="90"/>
                    <a:pt x="20" y="82"/>
                    <a:pt x="22" y="7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3" y="52"/>
                    <a:pt x="37" y="46"/>
                    <a:pt x="42" y="41"/>
                  </a:cubicBezTo>
                  <a:cubicBezTo>
                    <a:pt x="47" y="36"/>
                    <a:pt x="53" y="32"/>
                    <a:pt x="59" y="29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4" y="19"/>
                    <a:pt x="91" y="18"/>
                    <a:pt x="98" y="18"/>
                  </a:cubicBezTo>
                  <a:cubicBezTo>
                    <a:pt x="105" y="18"/>
                    <a:pt x="112" y="19"/>
                    <a:pt x="119" y="21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42" y="32"/>
                    <a:pt x="148" y="36"/>
                    <a:pt x="153" y="41"/>
                  </a:cubicBezTo>
                  <a:cubicBezTo>
                    <a:pt x="158" y="46"/>
                    <a:pt x="162" y="52"/>
                    <a:pt x="166" y="58"/>
                  </a:cubicBezTo>
                  <a:cubicBezTo>
                    <a:pt x="171" y="66"/>
                    <a:pt x="171" y="66"/>
                    <a:pt x="171" y="66"/>
                  </a:cubicBezTo>
                  <a:lnTo>
                    <a:pt x="173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5" name="Gruppieren 106">
            <a:extLst>
              <a:ext uri="{FF2B5EF4-FFF2-40B4-BE49-F238E27FC236}">
                <a16:creationId xmlns:a16="http://schemas.microsoft.com/office/drawing/2014/main" id="{64E5D2CD-39FB-870F-F6A8-496281B0165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309869" y="1556323"/>
            <a:ext cx="527447" cy="540545"/>
            <a:chOff x="2266950" y="5946775"/>
            <a:chExt cx="703263" cy="720726"/>
          </a:xfrm>
          <a:solidFill>
            <a:schemeClr val="accent2"/>
          </a:solidFill>
        </p:grpSpPr>
        <p:sp>
          <p:nvSpPr>
            <p:cNvPr id="56" name="Freeform 1037">
              <a:extLst>
                <a:ext uri="{FF2B5EF4-FFF2-40B4-BE49-F238E27FC236}">
                  <a16:creationId xmlns:a16="http://schemas.microsoft.com/office/drawing/2014/main" id="{342AB511-B6D5-F95D-9102-7B2717345F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284413" y="6596063"/>
              <a:ext cx="685800" cy="71438"/>
            </a:xfrm>
            <a:custGeom>
              <a:avLst/>
              <a:gdLst>
                <a:gd name="T0" fmla="*/ 0 w 183"/>
                <a:gd name="T1" fmla="*/ 0 h 19"/>
                <a:gd name="T2" fmla="*/ 34 w 183"/>
                <a:gd name="T3" fmla="*/ 19 h 19"/>
                <a:gd name="T4" fmla="*/ 149 w 183"/>
                <a:gd name="T5" fmla="*/ 19 h 19"/>
                <a:gd name="T6" fmla="*/ 183 w 183"/>
                <a:gd name="T7" fmla="*/ 0 h 19"/>
                <a:gd name="T8" fmla="*/ 0 w 18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9">
                  <a:moveTo>
                    <a:pt x="0" y="0"/>
                  </a:moveTo>
                  <a:cubicBezTo>
                    <a:pt x="0" y="11"/>
                    <a:pt x="15" y="19"/>
                    <a:pt x="34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68" y="19"/>
                    <a:pt x="183" y="11"/>
                    <a:pt x="18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038">
              <a:extLst>
                <a:ext uri="{FF2B5EF4-FFF2-40B4-BE49-F238E27FC236}">
                  <a16:creationId xmlns:a16="http://schemas.microsoft.com/office/drawing/2014/main" id="{6024FB04-2726-ECFC-D878-8835D0963BE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66950" y="6216650"/>
              <a:ext cx="650875" cy="338138"/>
            </a:xfrm>
            <a:custGeom>
              <a:avLst/>
              <a:gdLst>
                <a:gd name="T0" fmla="*/ 24 w 174"/>
                <a:gd name="T1" fmla="*/ 0 h 90"/>
                <a:gd name="T2" fmla="*/ 24 w 174"/>
                <a:gd name="T3" fmla="*/ 13 h 90"/>
                <a:gd name="T4" fmla="*/ 0 w 174"/>
                <a:gd name="T5" fmla="*/ 41 h 90"/>
                <a:gd name="T6" fmla="*/ 44 w 174"/>
                <a:gd name="T7" fmla="*/ 72 h 90"/>
                <a:gd name="T8" fmla="*/ 45 w 174"/>
                <a:gd name="T9" fmla="*/ 72 h 90"/>
                <a:gd name="T10" fmla="*/ 60 w 174"/>
                <a:gd name="T11" fmla="*/ 90 h 90"/>
                <a:gd name="T12" fmla="*/ 138 w 174"/>
                <a:gd name="T13" fmla="*/ 90 h 90"/>
                <a:gd name="T14" fmla="*/ 174 w 174"/>
                <a:gd name="T15" fmla="*/ 0 h 90"/>
                <a:gd name="T16" fmla="*/ 24 w 174"/>
                <a:gd name="T17" fmla="*/ 0 h 90"/>
                <a:gd name="T18" fmla="*/ 13 w 174"/>
                <a:gd name="T19" fmla="*/ 41 h 90"/>
                <a:gd name="T20" fmla="*/ 26 w 174"/>
                <a:gd name="T21" fmla="*/ 26 h 90"/>
                <a:gd name="T22" fmla="*/ 37 w 174"/>
                <a:gd name="T23" fmla="*/ 59 h 90"/>
                <a:gd name="T24" fmla="*/ 13 w 174"/>
                <a:gd name="T25" fmla="*/ 4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90">
                  <a:moveTo>
                    <a:pt x="24" y="0"/>
                  </a:moveTo>
                  <a:cubicBezTo>
                    <a:pt x="24" y="4"/>
                    <a:pt x="24" y="9"/>
                    <a:pt x="24" y="13"/>
                  </a:cubicBezTo>
                  <a:cubicBezTo>
                    <a:pt x="10" y="18"/>
                    <a:pt x="0" y="29"/>
                    <a:pt x="0" y="41"/>
                  </a:cubicBezTo>
                  <a:cubicBezTo>
                    <a:pt x="0" y="59"/>
                    <a:pt x="20" y="72"/>
                    <a:pt x="44" y="72"/>
                  </a:cubicBezTo>
                  <a:cubicBezTo>
                    <a:pt x="44" y="72"/>
                    <a:pt x="45" y="72"/>
                    <a:pt x="45" y="72"/>
                  </a:cubicBezTo>
                  <a:cubicBezTo>
                    <a:pt x="49" y="79"/>
                    <a:pt x="55" y="85"/>
                    <a:pt x="60" y="9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60" y="70"/>
                    <a:pt x="174" y="41"/>
                    <a:pt x="174" y="0"/>
                  </a:cubicBezTo>
                  <a:lnTo>
                    <a:pt x="24" y="0"/>
                  </a:lnTo>
                  <a:close/>
                  <a:moveTo>
                    <a:pt x="13" y="41"/>
                  </a:moveTo>
                  <a:cubicBezTo>
                    <a:pt x="13" y="35"/>
                    <a:pt x="18" y="29"/>
                    <a:pt x="26" y="26"/>
                  </a:cubicBezTo>
                  <a:cubicBezTo>
                    <a:pt x="28" y="39"/>
                    <a:pt x="32" y="50"/>
                    <a:pt x="37" y="59"/>
                  </a:cubicBezTo>
                  <a:cubicBezTo>
                    <a:pt x="23" y="57"/>
                    <a:pt x="13" y="50"/>
                    <a:pt x="1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039">
              <a:extLst>
                <a:ext uri="{FF2B5EF4-FFF2-40B4-BE49-F238E27FC236}">
                  <a16:creationId xmlns:a16="http://schemas.microsoft.com/office/drawing/2014/main" id="{54F08960-8D40-048A-FA68-6E20492516C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4613" y="5946775"/>
              <a:ext cx="71438" cy="212725"/>
            </a:xfrm>
            <a:custGeom>
              <a:avLst/>
              <a:gdLst>
                <a:gd name="T0" fmla="*/ 10 w 19"/>
                <a:gd name="T1" fmla="*/ 0 h 57"/>
                <a:gd name="T2" fmla="*/ 7 w 19"/>
                <a:gd name="T3" fmla="*/ 14 h 57"/>
                <a:gd name="T4" fmla="*/ 8 w 19"/>
                <a:gd name="T5" fmla="*/ 17 h 57"/>
                <a:gd name="T6" fmla="*/ 9 w 19"/>
                <a:gd name="T7" fmla="*/ 20 h 57"/>
                <a:gd name="T8" fmla="*/ 13 w 19"/>
                <a:gd name="T9" fmla="*/ 26 h 57"/>
                <a:gd name="T10" fmla="*/ 18 w 19"/>
                <a:gd name="T11" fmla="*/ 33 h 57"/>
                <a:gd name="T12" fmla="*/ 19 w 19"/>
                <a:gd name="T13" fmla="*/ 38 h 57"/>
                <a:gd name="T14" fmla="*/ 19 w 19"/>
                <a:gd name="T15" fmla="*/ 40 h 57"/>
                <a:gd name="T16" fmla="*/ 19 w 19"/>
                <a:gd name="T17" fmla="*/ 42 h 57"/>
                <a:gd name="T18" fmla="*/ 19 w 19"/>
                <a:gd name="T19" fmla="*/ 43 h 57"/>
                <a:gd name="T20" fmla="*/ 16 w 19"/>
                <a:gd name="T21" fmla="*/ 51 h 57"/>
                <a:gd name="T22" fmla="*/ 10 w 19"/>
                <a:gd name="T23" fmla="*/ 57 h 57"/>
                <a:gd name="T24" fmla="*/ 12 w 19"/>
                <a:gd name="T25" fmla="*/ 49 h 57"/>
                <a:gd name="T26" fmla="*/ 12 w 19"/>
                <a:gd name="T27" fmla="*/ 42 h 57"/>
                <a:gd name="T28" fmla="*/ 12 w 19"/>
                <a:gd name="T29" fmla="*/ 41 h 57"/>
                <a:gd name="T30" fmla="*/ 12 w 19"/>
                <a:gd name="T31" fmla="*/ 40 h 57"/>
                <a:gd name="T32" fmla="*/ 12 w 19"/>
                <a:gd name="T33" fmla="*/ 39 h 57"/>
                <a:gd name="T34" fmla="*/ 11 w 19"/>
                <a:gd name="T35" fmla="*/ 37 h 57"/>
                <a:gd name="T36" fmla="*/ 7 w 19"/>
                <a:gd name="T37" fmla="*/ 31 h 57"/>
                <a:gd name="T38" fmla="*/ 2 w 19"/>
                <a:gd name="T39" fmla="*/ 23 h 57"/>
                <a:gd name="T40" fmla="*/ 1 w 19"/>
                <a:gd name="T41" fmla="*/ 19 h 57"/>
                <a:gd name="T42" fmla="*/ 1 w 19"/>
                <a:gd name="T43" fmla="*/ 14 h 57"/>
                <a:gd name="T44" fmla="*/ 4 w 19"/>
                <a:gd name="T45" fmla="*/ 6 h 57"/>
                <a:gd name="T46" fmla="*/ 10 w 19"/>
                <a:gd name="T4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57">
                  <a:moveTo>
                    <a:pt x="10" y="0"/>
                  </a:moveTo>
                  <a:cubicBezTo>
                    <a:pt x="9" y="5"/>
                    <a:pt x="7" y="10"/>
                    <a:pt x="7" y="14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8"/>
                    <a:pt x="9" y="19"/>
                    <a:pt x="9" y="20"/>
                  </a:cubicBezTo>
                  <a:cubicBezTo>
                    <a:pt x="10" y="22"/>
                    <a:pt x="12" y="24"/>
                    <a:pt x="13" y="26"/>
                  </a:cubicBezTo>
                  <a:cubicBezTo>
                    <a:pt x="15" y="28"/>
                    <a:pt x="16" y="30"/>
                    <a:pt x="18" y="33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41"/>
                    <a:pt x="19" y="41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8" y="46"/>
                    <a:pt x="17" y="48"/>
                    <a:pt x="16" y="51"/>
                  </a:cubicBezTo>
                  <a:cubicBezTo>
                    <a:pt x="14" y="53"/>
                    <a:pt x="12" y="55"/>
                    <a:pt x="10" y="57"/>
                  </a:cubicBezTo>
                  <a:cubicBezTo>
                    <a:pt x="10" y="54"/>
                    <a:pt x="11" y="52"/>
                    <a:pt x="12" y="49"/>
                  </a:cubicBezTo>
                  <a:cubicBezTo>
                    <a:pt x="12" y="47"/>
                    <a:pt x="12" y="44"/>
                    <a:pt x="12" y="42"/>
                  </a:cubicBezTo>
                  <a:cubicBezTo>
                    <a:pt x="12" y="42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8"/>
                    <a:pt x="11" y="37"/>
                    <a:pt x="11" y="37"/>
                  </a:cubicBezTo>
                  <a:cubicBezTo>
                    <a:pt x="10" y="35"/>
                    <a:pt x="8" y="33"/>
                    <a:pt x="7" y="31"/>
                  </a:cubicBezTo>
                  <a:cubicBezTo>
                    <a:pt x="5" y="28"/>
                    <a:pt x="3" y="26"/>
                    <a:pt x="2" y="23"/>
                  </a:cubicBezTo>
                  <a:cubicBezTo>
                    <a:pt x="2" y="22"/>
                    <a:pt x="1" y="20"/>
                    <a:pt x="1" y="19"/>
                  </a:cubicBezTo>
                  <a:cubicBezTo>
                    <a:pt x="0" y="17"/>
                    <a:pt x="1" y="15"/>
                    <a:pt x="1" y="14"/>
                  </a:cubicBezTo>
                  <a:cubicBezTo>
                    <a:pt x="1" y="11"/>
                    <a:pt x="3" y="8"/>
                    <a:pt x="4" y="6"/>
                  </a:cubicBezTo>
                  <a:cubicBezTo>
                    <a:pt x="6" y="3"/>
                    <a:pt x="8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040">
              <a:extLst>
                <a:ext uri="{FF2B5EF4-FFF2-40B4-BE49-F238E27FC236}">
                  <a16:creationId xmlns:a16="http://schemas.microsoft.com/office/drawing/2014/main" id="{718F9A10-DA97-B514-0AA1-8292FB6913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0163" y="6051550"/>
              <a:ext cx="49213" cy="107950"/>
            </a:xfrm>
            <a:custGeom>
              <a:avLst/>
              <a:gdLst>
                <a:gd name="T0" fmla="*/ 7 w 13"/>
                <a:gd name="T1" fmla="*/ 0 h 29"/>
                <a:gd name="T2" fmla="*/ 7 w 13"/>
                <a:gd name="T3" fmla="*/ 8 h 29"/>
                <a:gd name="T4" fmla="*/ 8 w 13"/>
                <a:gd name="T5" fmla="*/ 9 h 29"/>
                <a:gd name="T6" fmla="*/ 10 w 13"/>
                <a:gd name="T7" fmla="*/ 12 h 29"/>
                <a:gd name="T8" fmla="*/ 12 w 13"/>
                <a:gd name="T9" fmla="*/ 16 h 29"/>
                <a:gd name="T10" fmla="*/ 13 w 13"/>
                <a:gd name="T11" fmla="*/ 19 h 29"/>
                <a:gd name="T12" fmla="*/ 13 w 13"/>
                <a:gd name="T13" fmla="*/ 21 h 29"/>
                <a:gd name="T14" fmla="*/ 13 w 13"/>
                <a:gd name="T15" fmla="*/ 21 h 29"/>
                <a:gd name="T16" fmla="*/ 13 w 13"/>
                <a:gd name="T17" fmla="*/ 22 h 29"/>
                <a:gd name="T18" fmla="*/ 10 w 13"/>
                <a:gd name="T19" fmla="*/ 26 h 29"/>
                <a:gd name="T20" fmla="*/ 7 w 13"/>
                <a:gd name="T21" fmla="*/ 29 h 29"/>
                <a:gd name="T22" fmla="*/ 6 w 13"/>
                <a:gd name="T23" fmla="*/ 24 h 29"/>
                <a:gd name="T24" fmla="*/ 6 w 13"/>
                <a:gd name="T25" fmla="*/ 21 h 29"/>
                <a:gd name="T26" fmla="*/ 6 w 13"/>
                <a:gd name="T27" fmla="*/ 21 h 29"/>
                <a:gd name="T28" fmla="*/ 6 w 13"/>
                <a:gd name="T29" fmla="*/ 21 h 29"/>
                <a:gd name="T30" fmla="*/ 6 w 13"/>
                <a:gd name="T31" fmla="*/ 20 h 29"/>
                <a:gd name="T32" fmla="*/ 5 w 13"/>
                <a:gd name="T33" fmla="*/ 20 h 29"/>
                <a:gd name="T34" fmla="*/ 3 w 13"/>
                <a:gd name="T35" fmla="*/ 17 h 29"/>
                <a:gd name="T36" fmla="*/ 1 w 13"/>
                <a:gd name="T37" fmla="*/ 13 h 29"/>
                <a:gd name="T38" fmla="*/ 0 w 13"/>
                <a:gd name="T39" fmla="*/ 10 h 29"/>
                <a:gd name="T40" fmla="*/ 0 w 13"/>
                <a:gd name="T41" fmla="*/ 10 h 29"/>
                <a:gd name="T42" fmla="*/ 0 w 13"/>
                <a:gd name="T43" fmla="*/ 9 h 29"/>
                <a:gd name="T44" fmla="*/ 0 w 13"/>
                <a:gd name="T45" fmla="*/ 9 h 29"/>
                <a:gd name="T46" fmla="*/ 0 w 13"/>
                <a:gd name="T47" fmla="*/ 9 h 29"/>
                <a:gd name="T48" fmla="*/ 0 w 13"/>
                <a:gd name="T49" fmla="*/ 9 h 29"/>
                <a:gd name="T50" fmla="*/ 0 w 13"/>
                <a:gd name="T51" fmla="*/ 9 h 29"/>
                <a:gd name="T52" fmla="*/ 0 w 13"/>
                <a:gd name="T53" fmla="*/ 8 h 29"/>
                <a:gd name="T54" fmla="*/ 0 w 13"/>
                <a:gd name="T55" fmla="*/ 8 h 29"/>
                <a:gd name="T56" fmla="*/ 0 w 13"/>
                <a:gd name="T57" fmla="*/ 8 h 29"/>
                <a:gd name="T58" fmla="*/ 0 w 13"/>
                <a:gd name="T59" fmla="*/ 8 h 29"/>
                <a:gd name="T60" fmla="*/ 0 w 13"/>
                <a:gd name="T61" fmla="*/ 8 h 29"/>
                <a:gd name="T62" fmla="*/ 0 w 13"/>
                <a:gd name="T63" fmla="*/ 7 h 29"/>
                <a:gd name="T64" fmla="*/ 3 w 13"/>
                <a:gd name="T65" fmla="*/ 3 h 29"/>
                <a:gd name="T66" fmla="*/ 7 w 13"/>
                <a:gd name="T6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" h="29">
                  <a:moveTo>
                    <a:pt x="7" y="0"/>
                  </a:moveTo>
                  <a:cubicBezTo>
                    <a:pt x="7" y="3"/>
                    <a:pt x="7" y="6"/>
                    <a:pt x="7" y="8"/>
                  </a:cubicBezTo>
                  <a:cubicBezTo>
                    <a:pt x="7" y="9"/>
                    <a:pt x="7" y="9"/>
                    <a:pt x="8" y="9"/>
                  </a:cubicBezTo>
                  <a:cubicBezTo>
                    <a:pt x="8" y="10"/>
                    <a:pt x="9" y="11"/>
                    <a:pt x="10" y="12"/>
                  </a:cubicBezTo>
                  <a:cubicBezTo>
                    <a:pt x="11" y="13"/>
                    <a:pt x="11" y="14"/>
                    <a:pt x="12" y="16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19"/>
                    <a:pt x="13" y="20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2" y="24"/>
                    <a:pt x="12" y="25"/>
                    <a:pt x="10" y="26"/>
                  </a:cubicBezTo>
                  <a:cubicBezTo>
                    <a:pt x="9" y="27"/>
                    <a:pt x="8" y="28"/>
                    <a:pt x="7" y="29"/>
                  </a:cubicBezTo>
                  <a:cubicBezTo>
                    <a:pt x="6" y="27"/>
                    <a:pt x="6" y="26"/>
                    <a:pt x="6" y="24"/>
                  </a:cubicBezTo>
                  <a:cubicBezTo>
                    <a:pt x="6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4" y="18"/>
                    <a:pt x="3" y="17"/>
                  </a:cubicBezTo>
                  <a:cubicBezTo>
                    <a:pt x="2" y="16"/>
                    <a:pt x="2" y="15"/>
                    <a:pt x="1" y="13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0" name="Freeform 1044">
            <a:extLst>
              <a:ext uri="{FF2B5EF4-FFF2-40B4-BE49-F238E27FC236}">
                <a16:creationId xmlns:a16="http://schemas.microsoft.com/office/drawing/2014/main" id="{62444D9A-DA36-42A4-A31B-BF498D125A1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111532" y="1554537"/>
            <a:ext cx="413147" cy="544116"/>
          </a:xfrm>
          <a:custGeom>
            <a:avLst/>
            <a:gdLst>
              <a:gd name="T0" fmla="*/ 147 w 147"/>
              <a:gd name="T1" fmla="*/ 23 h 193"/>
              <a:gd name="T2" fmla="*/ 140 w 147"/>
              <a:gd name="T3" fmla="*/ 14 h 193"/>
              <a:gd name="T4" fmla="*/ 74 w 147"/>
              <a:gd name="T5" fmla="*/ 0 h 193"/>
              <a:gd name="T6" fmla="*/ 7 w 147"/>
              <a:gd name="T7" fmla="*/ 14 h 193"/>
              <a:gd name="T8" fmla="*/ 0 w 147"/>
              <a:gd name="T9" fmla="*/ 22 h 193"/>
              <a:gd name="T10" fmla="*/ 0 w 147"/>
              <a:gd name="T11" fmla="*/ 23 h 193"/>
              <a:gd name="T12" fmla="*/ 2 w 147"/>
              <a:gd name="T13" fmla="*/ 29 h 193"/>
              <a:gd name="T14" fmla="*/ 3 w 147"/>
              <a:gd name="T15" fmla="*/ 30 h 193"/>
              <a:gd name="T16" fmla="*/ 63 w 147"/>
              <a:gd name="T17" fmla="*/ 125 h 193"/>
              <a:gd name="T18" fmla="*/ 64 w 147"/>
              <a:gd name="T19" fmla="*/ 127 h 193"/>
              <a:gd name="T20" fmla="*/ 64 w 147"/>
              <a:gd name="T21" fmla="*/ 156 h 193"/>
              <a:gd name="T22" fmla="*/ 64 w 147"/>
              <a:gd name="T23" fmla="*/ 157 h 193"/>
              <a:gd name="T24" fmla="*/ 18 w 147"/>
              <a:gd name="T25" fmla="*/ 175 h 193"/>
              <a:gd name="T26" fmla="*/ 74 w 147"/>
              <a:gd name="T27" fmla="*/ 193 h 193"/>
              <a:gd name="T28" fmla="*/ 129 w 147"/>
              <a:gd name="T29" fmla="*/ 175 h 193"/>
              <a:gd name="T30" fmla="*/ 83 w 147"/>
              <a:gd name="T31" fmla="*/ 157 h 193"/>
              <a:gd name="T32" fmla="*/ 83 w 147"/>
              <a:gd name="T33" fmla="*/ 156 h 193"/>
              <a:gd name="T34" fmla="*/ 83 w 147"/>
              <a:gd name="T35" fmla="*/ 127 h 193"/>
              <a:gd name="T36" fmla="*/ 84 w 147"/>
              <a:gd name="T37" fmla="*/ 125 h 193"/>
              <a:gd name="T38" fmla="*/ 144 w 147"/>
              <a:gd name="T39" fmla="*/ 30 h 193"/>
              <a:gd name="T40" fmla="*/ 145 w 147"/>
              <a:gd name="T41" fmla="*/ 28 h 193"/>
              <a:gd name="T42" fmla="*/ 147 w 147"/>
              <a:gd name="T43" fmla="*/ 23 h 193"/>
              <a:gd name="T44" fmla="*/ 147 w 147"/>
              <a:gd name="T45" fmla="*/ 23 h 193"/>
              <a:gd name="T46" fmla="*/ 127 w 147"/>
              <a:gd name="T47" fmla="*/ 33 h 193"/>
              <a:gd name="T48" fmla="*/ 74 w 147"/>
              <a:gd name="T49" fmla="*/ 46 h 193"/>
              <a:gd name="T50" fmla="*/ 20 w 147"/>
              <a:gd name="T51" fmla="*/ 33 h 193"/>
              <a:gd name="T52" fmla="*/ 19 w 147"/>
              <a:gd name="T53" fmla="*/ 28 h 193"/>
              <a:gd name="T54" fmla="*/ 23 w 147"/>
              <a:gd name="T55" fmla="*/ 22 h 193"/>
              <a:gd name="T56" fmla="*/ 74 w 147"/>
              <a:gd name="T57" fmla="*/ 12 h 193"/>
              <a:gd name="T58" fmla="*/ 124 w 147"/>
              <a:gd name="T59" fmla="*/ 22 h 193"/>
              <a:gd name="T60" fmla="*/ 129 w 147"/>
              <a:gd name="T61" fmla="*/ 28 h 193"/>
              <a:gd name="T62" fmla="*/ 127 w 147"/>
              <a:gd name="T63" fmla="*/ 3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7" h="193">
                <a:moveTo>
                  <a:pt x="147" y="23"/>
                </a:moveTo>
                <a:cubicBezTo>
                  <a:pt x="147" y="19"/>
                  <a:pt x="144" y="16"/>
                  <a:pt x="140" y="14"/>
                </a:cubicBezTo>
                <a:cubicBezTo>
                  <a:pt x="129" y="6"/>
                  <a:pt x="103" y="0"/>
                  <a:pt x="74" y="0"/>
                </a:cubicBezTo>
                <a:cubicBezTo>
                  <a:pt x="44" y="0"/>
                  <a:pt x="18" y="6"/>
                  <a:pt x="7" y="14"/>
                </a:cubicBezTo>
                <a:cubicBezTo>
                  <a:pt x="3" y="16"/>
                  <a:pt x="1" y="19"/>
                  <a:pt x="0" y="2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5"/>
                  <a:pt x="1" y="27"/>
                  <a:pt x="2" y="29"/>
                </a:cubicBezTo>
                <a:cubicBezTo>
                  <a:pt x="2" y="29"/>
                  <a:pt x="3" y="29"/>
                  <a:pt x="3" y="30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26"/>
                  <a:pt x="64" y="127"/>
                  <a:pt x="64" y="127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64" y="156"/>
                  <a:pt x="64" y="157"/>
                  <a:pt x="64" y="157"/>
                </a:cubicBezTo>
                <a:cubicBezTo>
                  <a:pt x="38" y="158"/>
                  <a:pt x="18" y="166"/>
                  <a:pt x="18" y="175"/>
                </a:cubicBezTo>
                <a:cubicBezTo>
                  <a:pt x="18" y="185"/>
                  <a:pt x="43" y="193"/>
                  <a:pt x="74" y="193"/>
                </a:cubicBezTo>
                <a:cubicBezTo>
                  <a:pt x="104" y="193"/>
                  <a:pt x="129" y="185"/>
                  <a:pt x="129" y="175"/>
                </a:cubicBezTo>
                <a:cubicBezTo>
                  <a:pt x="129" y="166"/>
                  <a:pt x="109" y="158"/>
                  <a:pt x="83" y="157"/>
                </a:cubicBezTo>
                <a:cubicBezTo>
                  <a:pt x="83" y="157"/>
                  <a:pt x="83" y="156"/>
                  <a:pt x="83" y="156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84" y="126"/>
                  <a:pt x="84" y="125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45" y="29"/>
                  <a:pt x="145" y="29"/>
                  <a:pt x="145" y="28"/>
                </a:cubicBezTo>
                <a:cubicBezTo>
                  <a:pt x="146" y="27"/>
                  <a:pt x="147" y="25"/>
                  <a:pt x="147" y="23"/>
                </a:cubicBezTo>
                <a:cubicBezTo>
                  <a:pt x="147" y="23"/>
                  <a:pt x="147" y="23"/>
                  <a:pt x="147" y="23"/>
                </a:cubicBezTo>
                <a:close/>
                <a:moveTo>
                  <a:pt x="127" y="33"/>
                </a:moveTo>
                <a:cubicBezTo>
                  <a:pt x="121" y="40"/>
                  <a:pt x="100" y="46"/>
                  <a:pt x="74" y="46"/>
                </a:cubicBezTo>
                <a:cubicBezTo>
                  <a:pt x="48" y="46"/>
                  <a:pt x="26" y="40"/>
                  <a:pt x="20" y="33"/>
                </a:cubicBezTo>
                <a:cubicBezTo>
                  <a:pt x="19" y="31"/>
                  <a:pt x="19" y="29"/>
                  <a:pt x="19" y="28"/>
                </a:cubicBezTo>
                <a:cubicBezTo>
                  <a:pt x="19" y="26"/>
                  <a:pt x="21" y="24"/>
                  <a:pt x="23" y="22"/>
                </a:cubicBezTo>
                <a:cubicBezTo>
                  <a:pt x="32" y="16"/>
                  <a:pt x="51" y="12"/>
                  <a:pt x="74" y="12"/>
                </a:cubicBezTo>
                <a:cubicBezTo>
                  <a:pt x="96" y="12"/>
                  <a:pt x="115" y="16"/>
                  <a:pt x="124" y="22"/>
                </a:cubicBezTo>
                <a:cubicBezTo>
                  <a:pt x="126" y="24"/>
                  <a:pt x="128" y="26"/>
                  <a:pt x="129" y="28"/>
                </a:cubicBezTo>
                <a:cubicBezTo>
                  <a:pt x="128" y="30"/>
                  <a:pt x="128" y="31"/>
                  <a:pt x="127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1" name="Gruppieren 129">
            <a:extLst>
              <a:ext uri="{FF2B5EF4-FFF2-40B4-BE49-F238E27FC236}">
                <a16:creationId xmlns:a16="http://schemas.microsoft.com/office/drawing/2014/main" id="{42399249-A1E8-200E-581E-63E189C2C89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4493" y="1552156"/>
            <a:ext cx="476251" cy="548879"/>
            <a:chOff x="-315913" y="3146425"/>
            <a:chExt cx="635001" cy="731838"/>
          </a:xfrm>
          <a:solidFill>
            <a:schemeClr val="accent2"/>
          </a:solidFill>
        </p:grpSpPr>
        <p:sp>
          <p:nvSpPr>
            <p:cNvPr id="62" name="Freeform 1052">
              <a:extLst>
                <a:ext uri="{FF2B5EF4-FFF2-40B4-BE49-F238E27FC236}">
                  <a16:creationId xmlns:a16="http://schemas.microsoft.com/office/drawing/2014/main" id="{3A15AF9A-2E7B-6792-70BD-E2C4EC864AA7}"/>
                </a:ext>
              </a:extLst>
            </p:cNvPr>
            <p:cNvSpPr>
              <a:spLocks/>
            </p:cNvSpPr>
            <p:nvPr/>
          </p:nvSpPr>
          <p:spPr bwMode="gray">
            <a:xfrm>
              <a:off x="-180975" y="3146425"/>
              <a:ext cx="500063" cy="442913"/>
            </a:xfrm>
            <a:custGeom>
              <a:avLst/>
              <a:gdLst>
                <a:gd name="T0" fmla="*/ 0 w 133"/>
                <a:gd name="T1" fmla="*/ 11 h 118"/>
                <a:gd name="T2" fmla="*/ 0 w 133"/>
                <a:gd name="T3" fmla="*/ 106 h 118"/>
                <a:gd name="T4" fmla="*/ 57 w 133"/>
                <a:gd name="T5" fmla="*/ 104 h 118"/>
                <a:gd name="T6" fmla="*/ 133 w 133"/>
                <a:gd name="T7" fmla="*/ 105 h 118"/>
                <a:gd name="T8" fmla="*/ 133 w 133"/>
                <a:gd name="T9" fmla="*/ 9 h 118"/>
                <a:gd name="T10" fmla="*/ 86 w 133"/>
                <a:gd name="T11" fmla="*/ 14 h 118"/>
                <a:gd name="T12" fmla="*/ 62 w 133"/>
                <a:gd name="T13" fmla="*/ 9 h 118"/>
                <a:gd name="T14" fmla="*/ 0 w 133"/>
                <a:gd name="T15" fmla="*/ 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8">
                  <a:moveTo>
                    <a:pt x="0" y="11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23" y="94"/>
                    <a:pt x="57" y="104"/>
                  </a:cubicBezTo>
                  <a:cubicBezTo>
                    <a:pt x="57" y="104"/>
                    <a:pt x="114" y="118"/>
                    <a:pt x="133" y="105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9"/>
                    <a:pt x="115" y="18"/>
                    <a:pt x="86" y="14"/>
                  </a:cubicBezTo>
                  <a:cubicBezTo>
                    <a:pt x="86" y="14"/>
                    <a:pt x="69" y="11"/>
                    <a:pt x="62" y="9"/>
                  </a:cubicBezTo>
                  <a:cubicBezTo>
                    <a:pt x="62" y="9"/>
                    <a:pt x="2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053">
              <a:extLst>
                <a:ext uri="{FF2B5EF4-FFF2-40B4-BE49-F238E27FC236}">
                  <a16:creationId xmlns:a16="http://schemas.microsoft.com/office/drawing/2014/main" id="{3E05A07F-1F42-E541-29A4-1C96C23C3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-315913" y="3152775"/>
              <a:ext cx="90488" cy="725488"/>
            </a:xfrm>
            <a:custGeom>
              <a:avLst/>
              <a:gdLst>
                <a:gd name="T0" fmla="*/ 12 w 24"/>
                <a:gd name="T1" fmla="*/ 0 h 193"/>
                <a:gd name="T2" fmla="*/ 0 w 24"/>
                <a:gd name="T3" fmla="*/ 12 h 193"/>
                <a:gd name="T4" fmla="*/ 0 w 24"/>
                <a:gd name="T5" fmla="*/ 193 h 193"/>
                <a:gd name="T6" fmla="*/ 24 w 24"/>
                <a:gd name="T7" fmla="*/ 193 h 193"/>
                <a:gd name="T8" fmla="*/ 24 w 24"/>
                <a:gd name="T9" fmla="*/ 12 h 193"/>
                <a:gd name="T10" fmla="*/ 12 w 24"/>
                <a:gd name="T1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93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4" name="Gruppieren 97">
            <a:extLst>
              <a:ext uri="{FF2B5EF4-FFF2-40B4-BE49-F238E27FC236}">
                <a16:creationId xmlns:a16="http://schemas.microsoft.com/office/drawing/2014/main" id="{DCB3507C-62CE-35A1-A93E-6A7BD25B25A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92358" y="305807"/>
            <a:ext cx="340520" cy="542927"/>
            <a:chOff x="-439738" y="1773238"/>
            <a:chExt cx="454026" cy="723903"/>
          </a:xfrm>
          <a:solidFill>
            <a:schemeClr val="accent2"/>
          </a:solidFill>
        </p:grpSpPr>
        <p:sp>
          <p:nvSpPr>
            <p:cNvPr id="65" name="Freeform 1057">
              <a:extLst>
                <a:ext uri="{FF2B5EF4-FFF2-40B4-BE49-F238E27FC236}">
                  <a16:creationId xmlns:a16="http://schemas.microsoft.com/office/drawing/2014/main" id="{E31EA1DE-A785-3A9E-F003-5E954C07CECF}"/>
                </a:ext>
              </a:extLst>
            </p:cNvPr>
            <p:cNvSpPr>
              <a:spLocks/>
            </p:cNvSpPr>
            <p:nvPr/>
          </p:nvSpPr>
          <p:spPr bwMode="gray">
            <a:xfrm>
              <a:off x="-323850" y="2335216"/>
              <a:ext cx="225425" cy="46039"/>
            </a:xfrm>
            <a:custGeom>
              <a:avLst/>
              <a:gdLst>
                <a:gd name="T0" fmla="*/ 60 w 60"/>
                <a:gd name="T1" fmla="*/ 6 h 12"/>
                <a:gd name="T2" fmla="*/ 54 w 60"/>
                <a:gd name="T3" fmla="*/ 12 h 12"/>
                <a:gd name="T4" fmla="*/ 6 w 60"/>
                <a:gd name="T5" fmla="*/ 12 h 12"/>
                <a:gd name="T6" fmla="*/ 0 w 60"/>
                <a:gd name="T7" fmla="*/ 6 h 12"/>
                <a:gd name="T8" fmla="*/ 0 w 60"/>
                <a:gd name="T9" fmla="*/ 6 h 12"/>
                <a:gd name="T10" fmla="*/ 6 w 60"/>
                <a:gd name="T11" fmla="*/ 0 h 12"/>
                <a:gd name="T12" fmla="*/ 54 w 60"/>
                <a:gd name="T13" fmla="*/ 0 h 12"/>
                <a:gd name="T14" fmla="*/ 60 w 60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2">
                  <a:moveTo>
                    <a:pt x="60" y="6"/>
                  </a:moveTo>
                  <a:cubicBezTo>
                    <a:pt x="60" y="9"/>
                    <a:pt x="57" y="12"/>
                    <a:pt x="5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2"/>
                    <a:pt x="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058">
              <a:extLst>
                <a:ext uri="{FF2B5EF4-FFF2-40B4-BE49-F238E27FC236}">
                  <a16:creationId xmlns:a16="http://schemas.microsoft.com/office/drawing/2014/main" id="{487AC9D3-EF7A-5621-1ED4-BC78C47EC81B}"/>
                </a:ext>
              </a:extLst>
            </p:cNvPr>
            <p:cNvSpPr>
              <a:spLocks/>
            </p:cNvSpPr>
            <p:nvPr/>
          </p:nvSpPr>
          <p:spPr bwMode="gray">
            <a:xfrm>
              <a:off x="-323850" y="2425702"/>
              <a:ext cx="225425" cy="71439"/>
            </a:xfrm>
            <a:custGeom>
              <a:avLst/>
              <a:gdLst>
                <a:gd name="T0" fmla="*/ 0 w 60"/>
                <a:gd name="T1" fmla="*/ 0 h 19"/>
                <a:gd name="T2" fmla="*/ 30 w 60"/>
                <a:gd name="T3" fmla="*/ 19 h 19"/>
                <a:gd name="T4" fmla="*/ 60 w 60"/>
                <a:gd name="T5" fmla="*/ 0 h 19"/>
                <a:gd name="T6" fmla="*/ 0 w 60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9">
                  <a:moveTo>
                    <a:pt x="0" y="0"/>
                  </a:moveTo>
                  <a:cubicBezTo>
                    <a:pt x="0" y="11"/>
                    <a:pt x="13" y="19"/>
                    <a:pt x="30" y="19"/>
                  </a:cubicBezTo>
                  <a:cubicBezTo>
                    <a:pt x="46" y="19"/>
                    <a:pt x="60" y="11"/>
                    <a:pt x="6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059">
              <a:extLst>
                <a:ext uri="{FF2B5EF4-FFF2-40B4-BE49-F238E27FC236}">
                  <a16:creationId xmlns:a16="http://schemas.microsoft.com/office/drawing/2014/main" id="{BE9557C2-787C-1BFD-D51B-37188C4B752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-439738" y="1773238"/>
              <a:ext cx="454026" cy="509588"/>
            </a:xfrm>
            <a:custGeom>
              <a:avLst/>
              <a:gdLst>
                <a:gd name="T0" fmla="*/ 61 w 121"/>
                <a:gd name="T1" fmla="*/ 0 h 136"/>
                <a:gd name="T2" fmla="*/ 0 w 121"/>
                <a:gd name="T3" fmla="*/ 63 h 136"/>
                <a:gd name="T4" fmla="*/ 37 w 121"/>
                <a:gd name="T5" fmla="*/ 136 h 136"/>
                <a:gd name="T6" fmla="*/ 85 w 121"/>
                <a:gd name="T7" fmla="*/ 136 h 136"/>
                <a:gd name="T8" fmla="*/ 121 w 121"/>
                <a:gd name="T9" fmla="*/ 63 h 136"/>
                <a:gd name="T10" fmla="*/ 61 w 121"/>
                <a:gd name="T11" fmla="*/ 0 h 136"/>
                <a:gd name="T12" fmla="*/ 40 w 121"/>
                <a:gd name="T13" fmla="*/ 29 h 136"/>
                <a:gd name="T14" fmla="*/ 25 w 121"/>
                <a:gd name="T15" fmla="*/ 61 h 136"/>
                <a:gd name="T16" fmla="*/ 19 w 121"/>
                <a:gd name="T17" fmla="*/ 67 h 136"/>
                <a:gd name="T18" fmla="*/ 13 w 121"/>
                <a:gd name="T19" fmla="*/ 61 h 136"/>
                <a:gd name="T20" fmla="*/ 33 w 121"/>
                <a:gd name="T21" fmla="*/ 20 h 136"/>
                <a:gd name="T22" fmla="*/ 42 w 121"/>
                <a:gd name="T23" fmla="*/ 21 h 136"/>
                <a:gd name="T24" fmla="*/ 40 w 121"/>
                <a:gd name="T25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6">
                  <a:moveTo>
                    <a:pt x="61" y="0"/>
                  </a:moveTo>
                  <a:cubicBezTo>
                    <a:pt x="27" y="0"/>
                    <a:pt x="0" y="28"/>
                    <a:pt x="0" y="63"/>
                  </a:cubicBezTo>
                  <a:cubicBezTo>
                    <a:pt x="0" y="87"/>
                    <a:pt x="31" y="118"/>
                    <a:pt x="37" y="136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90" y="118"/>
                    <a:pt x="121" y="87"/>
                    <a:pt x="121" y="63"/>
                  </a:cubicBezTo>
                  <a:cubicBezTo>
                    <a:pt x="121" y="28"/>
                    <a:pt x="94" y="0"/>
                    <a:pt x="61" y="0"/>
                  </a:cubicBezTo>
                  <a:close/>
                  <a:moveTo>
                    <a:pt x="40" y="29"/>
                  </a:moveTo>
                  <a:cubicBezTo>
                    <a:pt x="39" y="30"/>
                    <a:pt x="25" y="40"/>
                    <a:pt x="25" y="61"/>
                  </a:cubicBezTo>
                  <a:cubicBezTo>
                    <a:pt x="25" y="64"/>
                    <a:pt x="22" y="67"/>
                    <a:pt x="19" y="67"/>
                  </a:cubicBezTo>
                  <a:cubicBezTo>
                    <a:pt x="15" y="67"/>
                    <a:pt x="13" y="64"/>
                    <a:pt x="13" y="61"/>
                  </a:cubicBezTo>
                  <a:cubicBezTo>
                    <a:pt x="13" y="34"/>
                    <a:pt x="32" y="20"/>
                    <a:pt x="33" y="20"/>
                  </a:cubicBezTo>
                  <a:cubicBezTo>
                    <a:pt x="36" y="18"/>
                    <a:pt x="40" y="18"/>
                    <a:pt x="42" y="21"/>
                  </a:cubicBezTo>
                  <a:cubicBezTo>
                    <a:pt x="43" y="24"/>
                    <a:pt x="43" y="28"/>
                    <a:pt x="4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8" name="Gruppieren 149">
            <a:extLst>
              <a:ext uri="{FF2B5EF4-FFF2-40B4-BE49-F238E27FC236}">
                <a16:creationId xmlns:a16="http://schemas.microsoft.com/office/drawing/2014/main" id="{885ABB04-67A3-82D5-AF66-5721BA98D8E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636844" y="289473"/>
            <a:ext cx="384471" cy="575594"/>
            <a:chOff x="5185759" y="-930632"/>
            <a:chExt cx="384471" cy="575594"/>
          </a:xfrm>
          <a:solidFill>
            <a:schemeClr val="accent2"/>
          </a:solidFill>
        </p:grpSpPr>
        <p:sp>
          <p:nvSpPr>
            <p:cNvPr id="69" name="Freeform 845">
              <a:extLst>
                <a:ext uri="{FF2B5EF4-FFF2-40B4-BE49-F238E27FC236}">
                  <a16:creationId xmlns:a16="http://schemas.microsoft.com/office/drawing/2014/main" id="{8E2E26A9-3F6C-F3A9-C3F1-920530FAABE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205760" y="-930632"/>
              <a:ext cx="342245" cy="340024"/>
            </a:xfrm>
            <a:custGeom>
              <a:avLst/>
              <a:gdLst>
                <a:gd name="T0" fmla="*/ 151 w 215"/>
                <a:gd name="T1" fmla="*/ 196 h 214"/>
                <a:gd name="T2" fmla="*/ 126 w 215"/>
                <a:gd name="T3" fmla="*/ 205 h 214"/>
                <a:gd name="T4" fmla="*/ 118 w 215"/>
                <a:gd name="T5" fmla="*/ 210 h 214"/>
                <a:gd name="T6" fmla="*/ 94 w 215"/>
                <a:gd name="T7" fmla="*/ 208 h 214"/>
                <a:gd name="T8" fmla="*/ 74 w 215"/>
                <a:gd name="T9" fmla="*/ 197 h 214"/>
                <a:gd name="T10" fmla="*/ 58 w 215"/>
                <a:gd name="T11" fmla="*/ 196 h 214"/>
                <a:gd name="T12" fmla="*/ 35 w 215"/>
                <a:gd name="T13" fmla="*/ 180 h 214"/>
                <a:gd name="T14" fmla="*/ 34 w 215"/>
                <a:gd name="T15" fmla="*/ 177 h 214"/>
                <a:gd name="T16" fmla="*/ 16 w 215"/>
                <a:gd name="T17" fmla="*/ 153 h 214"/>
                <a:gd name="T18" fmla="*/ 3 w 215"/>
                <a:gd name="T19" fmla="*/ 135 h 214"/>
                <a:gd name="T20" fmla="*/ 4 w 215"/>
                <a:gd name="T21" fmla="*/ 124 h 214"/>
                <a:gd name="T22" fmla="*/ 5 w 215"/>
                <a:gd name="T23" fmla="*/ 90 h 214"/>
                <a:gd name="T24" fmla="*/ 14 w 215"/>
                <a:gd name="T25" fmla="*/ 62 h 214"/>
                <a:gd name="T26" fmla="*/ 20 w 215"/>
                <a:gd name="T27" fmla="*/ 58 h 214"/>
                <a:gd name="T28" fmla="*/ 32 w 215"/>
                <a:gd name="T29" fmla="*/ 41 h 214"/>
                <a:gd name="T30" fmla="*/ 35 w 215"/>
                <a:gd name="T31" fmla="*/ 33 h 214"/>
                <a:gd name="T32" fmla="*/ 57 w 215"/>
                <a:gd name="T33" fmla="*/ 17 h 214"/>
                <a:gd name="T34" fmla="*/ 68 w 215"/>
                <a:gd name="T35" fmla="*/ 17 h 214"/>
                <a:gd name="T36" fmla="*/ 86 w 215"/>
                <a:gd name="T37" fmla="*/ 11 h 214"/>
                <a:gd name="T38" fmla="*/ 95 w 215"/>
                <a:gd name="T39" fmla="*/ 5 h 214"/>
                <a:gd name="T40" fmla="*/ 121 w 215"/>
                <a:gd name="T41" fmla="*/ 5 h 214"/>
                <a:gd name="T42" fmla="*/ 123 w 215"/>
                <a:gd name="T43" fmla="*/ 6 h 214"/>
                <a:gd name="T44" fmla="*/ 157 w 215"/>
                <a:gd name="T45" fmla="*/ 17 h 214"/>
                <a:gd name="T46" fmla="*/ 181 w 215"/>
                <a:gd name="T47" fmla="*/ 35 h 214"/>
                <a:gd name="T48" fmla="*/ 183 w 215"/>
                <a:gd name="T49" fmla="*/ 41 h 214"/>
                <a:gd name="T50" fmla="*/ 196 w 215"/>
                <a:gd name="T51" fmla="*/ 58 h 214"/>
                <a:gd name="T52" fmla="*/ 207 w 215"/>
                <a:gd name="T53" fmla="*/ 66 h 214"/>
                <a:gd name="T54" fmla="*/ 213 w 215"/>
                <a:gd name="T55" fmla="*/ 86 h 214"/>
                <a:gd name="T56" fmla="*/ 209 w 215"/>
                <a:gd name="T57" fmla="*/ 98 h 214"/>
                <a:gd name="T58" fmla="*/ 209 w 215"/>
                <a:gd name="T59" fmla="*/ 116 h 214"/>
                <a:gd name="T60" fmla="*/ 213 w 215"/>
                <a:gd name="T61" fmla="*/ 127 h 214"/>
                <a:gd name="T62" fmla="*/ 207 w 215"/>
                <a:gd name="T63" fmla="*/ 148 h 214"/>
                <a:gd name="T64" fmla="*/ 200 w 215"/>
                <a:gd name="T65" fmla="*/ 153 h 214"/>
                <a:gd name="T66" fmla="*/ 182 w 215"/>
                <a:gd name="T67" fmla="*/ 177 h 214"/>
                <a:gd name="T68" fmla="*/ 151 w 215"/>
                <a:gd name="T69" fmla="*/ 196 h 214"/>
                <a:gd name="T70" fmla="*/ 33 w 215"/>
                <a:gd name="T71" fmla="*/ 107 h 214"/>
                <a:gd name="T72" fmla="*/ 107 w 215"/>
                <a:gd name="T73" fmla="*/ 182 h 214"/>
                <a:gd name="T74" fmla="*/ 183 w 215"/>
                <a:gd name="T75" fmla="*/ 108 h 214"/>
                <a:gd name="T76" fmla="*/ 108 w 215"/>
                <a:gd name="T77" fmla="*/ 31 h 214"/>
                <a:gd name="T78" fmla="*/ 33 w 215"/>
                <a:gd name="T7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5" h="214">
                  <a:moveTo>
                    <a:pt x="151" y="196"/>
                  </a:moveTo>
                  <a:cubicBezTo>
                    <a:pt x="143" y="195"/>
                    <a:pt x="134" y="198"/>
                    <a:pt x="126" y="205"/>
                  </a:cubicBezTo>
                  <a:cubicBezTo>
                    <a:pt x="124" y="207"/>
                    <a:pt x="121" y="209"/>
                    <a:pt x="118" y="210"/>
                  </a:cubicBezTo>
                  <a:cubicBezTo>
                    <a:pt x="110" y="214"/>
                    <a:pt x="102" y="213"/>
                    <a:pt x="94" y="208"/>
                  </a:cubicBezTo>
                  <a:cubicBezTo>
                    <a:pt x="88" y="204"/>
                    <a:pt x="81" y="200"/>
                    <a:pt x="74" y="197"/>
                  </a:cubicBezTo>
                  <a:cubicBezTo>
                    <a:pt x="69" y="195"/>
                    <a:pt x="63" y="197"/>
                    <a:pt x="58" y="196"/>
                  </a:cubicBezTo>
                  <a:cubicBezTo>
                    <a:pt x="46" y="196"/>
                    <a:pt x="39" y="191"/>
                    <a:pt x="35" y="180"/>
                  </a:cubicBezTo>
                  <a:cubicBezTo>
                    <a:pt x="34" y="179"/>
                    <a:pt x="34" y="178"/>
                    <a:pt x="34" y="177"/>
                  </a:cubicBezTo>
                  <a:cubicBezTo>
                    <a:pt x="31" y="166"/>
                    <a:pt x="25" y="159"/>
                    <a:pt x="16" y="153"/>
                  </a:cubicBezTo>
                  <a:cubicBezTo>
                    <a:pt x="9" y="149"/>
                    <a:pt x="3" y="144"/>
                    <a:pt x="3" y="135"/>
                  </a:cubicBezTo>
                  <a:cubicBezTo>
                    <a:pt x="2" y="131"/>
                    <a:pt x="3" y="127"/>
                    <a:pt x="4" y="124"/>
                  </a:cubicBezTo>
                  <a:cubicBezTo>
                    <a:pt x="10" y="113"/>
                    <a:pt x="9" y="102"/>
                    <a:pt x="5" y="90"/>
                  </a:cubicBezTo>
                  <a:cubicBezTo>
                    <a:pt x="0" y="78"/>
                    <a:pt x="3" y="70"/>
                    <a:pt x="14" y="62"/>
                  </a:cubicBezTo>
                  <a:cubicBezTo>
                    <a:pt x="16" y="61"/>
                    <a:pt x="18" y="59"/>
                    <a:pt x="20" y="58"/>
                  </a:cubicBezTo>
                  <a:cubicBezTo>
                    <a:pt x="26" y="54"/>
                    <a:pt x="30" y="48"/>
                    <a:pt x="32" y="41"/>
                  </a:cubicBezTo>
                  <a:cubicBezTo>
                    <a:pt x="33" y="38"/>
                    <a:pt x="34" y="36"/>
                    <a:pt x="35" y="33"/>
                  </a:cubicBezTo>
                  <a:cubicBezTo>
                    <a:pt x="39" y="23"/>
                    <a:pt x="46" y="18"/>
                    <a:pt x="57" y="17"/>
                  </a:cubicBezTo>
                  <a:cubicBezTo>
                    <a:pt x="61" y="17"/>
                    <a:pt x="64" y="17"/>
                    <a:pt x="68" y="17"/>
                  </a:cubicBezTo>
                  <a:cubicBezTo>
                    <a:pt x="75" y="18"/>
                    <a:pt x="81" y="16"/>
                    <a:pt x="86" y="11"/>
                  </a:cubicBezTo>
                  <a:cubicBezTo>
                    <a:pt x="89" y="9"/>
                    <a:pt x="92" y="7"/>
                    <a:pt x="95" y="5"/>
                  </a:cubicBezTo>
                  <a:cubicBezTo>
                    <a:pt x="103" y="0"/>
                    <a:pt x="112" y="0"/>
                    <a:pt x="121" y="5"/>
                  </a:cubicBezTo>
                  <a:cubicBezTo>
                    <a:pt x="121" y="5"/>
                    <a:pt x="122" y="6"/>
                    <a:pt x="123" y="6"/>
                  </a:cubicBezTo>
                  <a:cubicBezTo>
                    <a:pt x="132" y="15"/>
                    <a:pt x="144" y="18"/>
                    <a:pt x="157" y="17"/>
                  </a:cubicBezTo>
                  <a:cubicBezTo>
                    <a:pt x="170" y="17"/>
                    <a:pt x="177" y="22"/>
                    <a:pt x="181" y="35"/>
                  </a:cubicBezTo>
                  <a:cubicBezTo>
                    <a:pt x="182" y="37"/>
                    <a:pt x="183" y="39"/>
                    <a:pt x="183" y="41"/>
                  </a:cubicBezTo>
                  <a:cubicBezTo>
                    <a:pt x="185" y="48"/>
                    <a:pt x="190" y="54"/>
                    <a:pt x="196" y="58"/>
                  </a:cubicBezTo>
                  <a:cubicBezTo>
                    <a:pt x="200" y="60"/>
                    <a:pt x="204" y="63"/>
                    <a:pt x="207" y="66"/>
                  </a:cubicBezTo>
                  <a:cubicBezTo>
                    <a:pt x="213" y="71"/>
                    <a:pt x="215" y="78"/>
                    <a:pt x="213" y="86"/>
                  </a:cubicBezTo>
                  <a:cubicBezTo>
                    <a:pt x="212" y="90"/>
                    <a:pt x="210" y="94"/>
                    <a:pt x="209" y="98"/>
                  </a:cubicBezTo>
                  <a:cubicBezTo>
                    <a:pt x="206" y="104"/>
                    <a:pt x="207" y="110"/>
                    <a:pt x="209" y="116"/>
                  </a:cubicBezTo>
                  <a:cubicBezTo>
                    <a:pt x="210" y="120"/>
                    <a:pt x="212" y="124"/>
                    <a:pt x="213" y="127"/>
                  </a:cubicBezTo>
                  <a:cubicBezTo>
                    <a:pt x="215" y="135"/>
                    <a:pt x="213" y="142"/>
                    <a:pt x="207" y="148"/>
                  </a:cubicBezTo>
                  <a:cubicBezTo>
                    <a:pt x="205" y="150"/>
                    <a:pt x="202" y="152"/>
                    <a:pt x="200" y="153"/>
                  </a:cubicBezTo>
                  <a:cubicBezTo>
                    <a:pt x="190" y="159"/>
                    <a:pt x="185" y="166"/>
                    <a:pt x="182" y="177"/>
                  </a:cubicBezTo>
                  <a:cubicBezTo>
                    <a:pt x="179" y="189"/>
                    <a:pt x="173" y="198"/>
                    <a:pt x="151" y="196"/>
                  </a:cubicBezTo>
                  <a:close/>
                  <a:moveTo>
                    <a:pt x="33" y="107"/>
                  </a:moveTo>
                  <a:cubicBezTo>
                    <a:pt x="32" y="147"/>
                    <a:pt x="65" y="182"/>
                    <a:pt x="107" y="182"/>
                  </a:cubicBezTo>
                  <a:cubicBezTo>
                    <a:pt x="148" y="183"/>
                    <a:pt x="183" y="150"/>
                    <a:pt x="183" y="108"/>
                  </a:cubicBezTo>
                  <a:cubicBezTo>
                    <a:pt x="184" y="66"/>
                    <a:pt x="151" y="32"/>
                    <a:pt x="108" y="31"/>
                  </a:cubicBezTo>
                  <a:cubicBezTo>
                    <a:pt x="66" y="31"/>
                    <a:pt x="33" y="65"/>
                    <a:pt x="3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846">
              <a:extLst>
                <a:ext uri="{FF2B5EF4-FFF2-40B4-BE49-F238E27FC236}">
                  <a16:creationId xmlns:a16="http://schemas.microsoft.com/office/drawing/2014/main" id="{8A01B125-5DCB-39E2-A503-F9117280B0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4662" y="-572831"/>
              <a:ext cx="175568" cy="217793"/>
            </a:xfrm>
            <a:custGeom>
              <a:avLst/>
              <a:gdLst>
                <a:gd name="T0" fmla="*/ 56 w 111"/>
                <a:gd name="T1" fmla="*/ 138 h 138"/>
                <a:gd name="T2" fmla="*/ 0 w 111"/>
                <a:gd name="T3" fmla="*/ 17 h 138"/>
                <a:gd name="T4" fmla="*/ 28 w 111"/>
                <a:gd name="T5" fmla="*/ 3 h 138"/>
                <a:gd name="T6" fmla="*/ 32 w 111"/>
                <a:gd name="T7" fmla="*/ 2 h 138"/>
                <a:gd name="T8" fmla="*/ 58 w 111"/>
                <a:gd name="T9" fmla="*/ 0 h 138"/>
                <a:gd name="T10" fmla="*/ 111 w 111"/>
                <a:gd name="T11" fmla="*/ 113 h 138"/>
                <a:gd name="T12" fmla="*/ 71 w 111"/>
                <a:gd name="T13" fmla="*/ 98 h 138"/>
                <a:gd name="T14" fmla="*/ 56 w 111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8">
                  <a:moveTo>
                    <a:pt x="56" y="138"/>
                  </a:moveTo>
                  <a:cubicBezTo>
                    <a:pt x="37" y="97"/>
                    <a:pt x="19" y="57"/>
                    <a:pt x="0" y="17"/>
                  </a:cubicBezTo>
                  <a:cubicBezTo>
                    <a:pt x="11" y="15"/>
                    <a:pt x="20" y="9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40" y="1"/>
                    <a:pt x="49" y="1"/>
                    <a:pt x="58" y="0"/>
                  </a:cubicBezTo>
                  <a:cubicBezTo>
                    <a:pt x="75" y="37"/>
                    <a:pt x="93" y="74"/>
                    <a:pt x="111" y="113"/>
                  </a:cubicBezTo>
                  <a:cubicBezTo>
                    <a:pt x="97" y="108"/>
                    <a:pt x="84" y="103"/>
                    <a:pt x="71" y="98"/>
                  </a:cubicBezTo>
                  <a:cubicBezTo>
                    <a:pt x="66" y="112"/>
                    <a:pt x="61" y="125"/>
                    <a:pt x="56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847">
              <a:extLst>
                <a:ext uri="{FF2B5EF4-FFF2-40B4-BE49-F238E27FC236}">
                  <a16:creationId xmlns:a16="http://schemas.microsoft.com/office/drawing/2014/main" id="{1C400C4A-A2DC-8A92-47AC-89DB9A0ABD86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5759" y="-572831"/>
              <a:ext cx="177790" cy="217793"/>
            </a:xfrm>
            <a:custGeom>
              <a:avLst/>
              <a:gdLst>
                <a:gd name="T0" fmla="*/ 112 w 112"/>
                <a:gd name="T1" fmla="*/ 17 h 138"/>
                <a:gd name="T2" fmla="*/ 55 w 112"/>
                <a:gd name="T3" fmla="*/ 138 h 138"/>
                <a:gd name="T4" fmla="*/ 40 w 112"/>
                <a:gd name="T5" fmla="*/ 98 h 138"/>
                <a:gd name="T6" fmla="*/ 0 w 112"/>
                <a:gd name="T7" fmla="*/ 113 h 138"/>
                <a:gd name="T8" fmla="*/ 2 w 112"/>
                <a:gd name="T9" fmla="*/ 108 h 138"/>
                <a:gd name="T10" fmla="*/ 52 w 112"/>
                <a:gd name="T11" fmla="*/ 3 h 138"/>
                <a:gd name="T12" fmla="*/ 57 w 112"/>
                <a:gd name="T13" fmla="*/ 0 h 138"/>
                <a:gd name="T14" fmla="*/ 77 w 112"/>
                <a:gd name="T15" fmla="*/ 2 h 138"/>
                <a:gd name="T16" fmla="*/ 84 w 112"/>
                <a:gd name="T17" fmla="*/ 4 h 138"/>
                <a:gd name="T18" fmla="*/ 112 w 112"/>
                <a:gd name="T19" fmla="*/ 1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38">
                  <a:moveTo>
                    <a:pt x="112" y="17"/>
                  </a:moveTo>
                  <a:cubicBezTo>
                    <a:pt x="93" y="57"/>
                    <a:pt x="74" y="98"/>
                    <a:pt x="55" y="138"/>
                  </a:cubicBezTo>
                  <a:cubicBezTo>
                    <a:pt x="50" y="125"/>
                    <a:pt x="45" y="112"/>
                    <a:pt x="40" y="98"/>
                  </a:cubicBezTo>
                  <a:cubicBezTo>
                    <a:pt x="27" y="103"/>
                    <a:pt x="14" y="108"/>
                    <a:pt x="0" y="113"/>
                  </a:cubicBezTo>
                  <a:cubicBezTo>
                    <a:pt x="1" y="111"/>
                    <a:pt x="2" y="109"/>
                    <a:pt x="2" y="108"/>
                  </a:cubicBezTo>
                  <a:cubicBezTo>
                    <a:pt x="19" y="73"/>
                    <a:pt x="35" y="38"/>
                    <a:pt x="52" y="3"/>
                  </a:cubicBezTo>
                  <a:cubicBezTo>
                    <a:pt x="53" y="0"/>
                    <a:pt x="54" y="0"/>
                    <a:pt x="57" y="0"/>
                  </a:cubicBezTo>
                  <a:cubicBezTo>
                    <a:pt x="63" y="1"/>
                    <a:pt x="70" y="1"/>
                    <a:pt x="77" y="2"/>
                  </a:cubicBezTo>
                  <a:cubicBezTo>
                    <a:pt x="79" y="2"/>
                    <a:pt x="82" y="2"/>
                    <a:pt x="84" y="4"/>
                  </a:cubicBezTo>
                  <a:cubicBezTo>
                    <a:pt x="92" y="9"/>
                    <a:pt x="101" y="15"/>
                    <a:pt x="1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849">
              <a:extLst>
                <a:ext uri="{FF2B5EF4-FFF2-40B4-BE49-F238E27FC236}">
                  <a16:creationId xmlns:a16="http://schemas.microsoft.com/office/drawing/2014/main" id="{DA05DC10-DF83-C495-1AC7-84A840A848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282431" y="-857293"/>
              <a:ext cx="188902" cy="193347"/>
            </a:xfrm>
            <a:custGeom>
              <a:avLst/>
              <a:gdLst>
                <a:gd name="T0" fmla="*/ 0 w 120"/>
                <a:gd name="T1" fmla="*/ 61 h 122"/>
                <a:gd name="T2" fmla="*/ 60 w 120"/>
                <a:gd name="T3" fmla="*/ 1 h 122"/>
                <a:gd name="T4" fmla="*/ 120 w 120"/>
                <a:gd name="T5" fmla="*/ 61 h 122"/>
                <a:gd name="T6" fmla="*/ 60 w 120"/>
                <a:gd name="T7" fmla="*/ 121 h 122"/>
                <a:gd name="T8" fmla="*/ 0 w 120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2">
                  <a:moveTo>
                    <a:pt x="0" y="61"/>
                  </a:moveTo>
                  <a:cubicBezTo>
                    <a:pt x="0" y="27"/>
                    <a:pt x="26" y="1"/>
                    <a:pt x="60" y="1"/>
                  </a:cubicBezTo>
                  <a:cubicBezTo>
                    <a:pt x="93" y="0"/>
                    <a:pt x="120" y="28"/>
                    <a:pt x="120" y="61"/>
                  </a:cubicBezTo>
                  <a:cubicBezTo>
                    <a:pt x="120" y="94"/>
                    <a:pt x="93" y="122"/>
                    <a:pt x="60" y="121"/>
                  </a:cubicBezTo>
                  <a:cubicBezTo>
                    <a:pt x="26" y="121"/>
                    <a:pt x="0" y="94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3" name="Freeform 36">
            <a:extLst>
              <a:ext uri="{FF2B5EF4-FFF2-40B4-BE49-F238E27FC236}">
                <a16:creationId xmlns:a16="http://schemas.microsoft.com/office/drawing/2014/main" id="{949E3506-2C4C-A9DA-F271-C2FD98BB510D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63996" y="301213"/>
            <a:ext cx="552115" cy="552115"/>
          </a:xfrm>
          <a:custGeom>
            <a:avLst/>
            <a:gdLst>
              <a:gd name="T0" fmla="*/ 131 w 262"/>
              <a:gd name="T1" fmla="*/ 0 h 262"/>
              <a:gd name="T2" fmla="*/ 0 w 262"/>
              <a:gd name="T3" fmla="*/ 131 h 262"/>
              <a:gd name="T4" fmla="*/ 131 w 262"/>
              <a:gd name="T5" fmla="*/ 262 h 262"/>
              <a:gd name="T6" fmla="*/ 262 w 262"/>
              <a:gd name="T7" fmla="*/ 131 h 262"/>
              <a:gd name="T8" fmla="*/ 131 w 262"/>
              <a:gd name="T9" fmla="*/ 0 h 262"/>
              <a:gd name="T10" fmla="*/ 82 w 262"/>
              <a:gd name="T11" fmla="*/ 131 h 262"/>
              <a:gd name="T12" fmla="*/ 131 w 262"/>
              <a:gd name="T13" fmla="*/ 82 h 262"/>
              <a:gd name="T14" fmla="*/ 180 w 262"/>
              <a:gd name="T15" fmla="*/ 131 h 262"/>
              <a:gd name="T16" fmla="*/ 131 w 262"/>
              <a:gd name="T17" fmla="*/ 180 h 262"/>
              <a:gd name="T18" fmla="*/ 82 w 262"/>
              <a:gd name="T19" fmla="*/ 131 h 262"/>
              <a:gd name="T20" fmla="*/ 237 w 262"/>
              <a:gd name="T21" fmla="*/ 175 h 262"/>
              <a:gd name="T22" fmla="*/ 237 w 262"/>
              <a:gd name="T23" fmla="*/ 175 h 262"/>
              <a:gd name="T24" fmla="*/ 192 w 262"/>
              <a:gd name="T25" fmla="*/ 156 h 262"/>
              <a:gd name="T26" fmla="*/ 197 w 262"/>
              <a:gd name="T27" fmla="*/ 131 h 262"/>
              <a:gd name="T28" fmla="*/ 192 w 262"/>
              <a:gd name="T29" fmla="*/ 106 h 262"/>
              <a:gd name="T30" fmla="*/ 237 w 262"/>
              <a:gd name="T31" fmla="*/ 87 h 262"/>
              <a:gd name="T32" fmla="*/ 246 w 262"/>
              <a:gd name="T33" fmla="*/ 131 h 262"/>
              <a:gd name="T34" fmla="*/ 237 w 262"/>
              <a:gd name="T35" fmla="*/ 175 h 262"/>
              <a:gd name="T36" fmla="*/ 175 w 262"/>
              <a:gd name="T37" fmla="*/ 25 h 262"/>
              <a:gd name="T38" fmla="*/ 175 w 262"/>
              <a:gd name="T39" fmla="*/ 25 h 262"/>
              <a:gd name="T40" fmla="*/ 175 w 262"/>
              <a:gd name="T41" fmla="*/ 25 h 262"/>
              <a:gd name="T42" fmla="*/ 156 w 262"/>
              <a:gd name="T43" fmla="*/ 70 h 262"/>
              <a:gd name="T44" fmla="*/ 131 w 262"/>
              <a:gd name="T45" fmla="*/ 66 h 262"/>
              <a:gd name="T46" fmla="*/ 106 w 262"/>
              <a:gd name="T47" fmla="*/ 70 h 262"/>
              <a:gd name="T48" fmla="*/ 87 w 262"/>
              <a:gd name="T49" fmla="*/ 25 h 262"/>
              <a:gd name="T50" fmla="*/ 131 w 262"/>
              <a:gd name="T51" fmla="*/ 16 h 262"/>
              <a:gd name="T52" fmla="*/ 175 w 262"/>
              <a:gd name="T53" fmla="*/ 25 h 262"/>
              <a:gd name="T54" fmla="*/ 25 w 262"/>
              <a:gd name="T55" fmla="*/ 87 h 262"/>
              <a:gd name="T56" fmla="*/ 71 w 262"/>
              <a:gd name="T57" fmla="*/ 106 h 262"/>
              <a:gd name="T58" fmla="*/ 66 w 262"/>
              <a:gd name="T59" fmla="*/ 131 h 262"/>
              <a:gd name="T60" fmla="*/ 71 w 262"/>
              <a:gd name="T61" fmla="*/ 156 h 262"/>
              <a:gd name="T62" fmla="*/ 25 w 262"/>
              <a:gd name="T63" fmla="*/ 175 h 262"/>
              <a:gd name="T64" fmla="*/ 17 w 262"/>
              <a:gd name="T65" fmla="*/ 131 h 262"/>
              <a:gd name="T66" fmla="*/ 25 w 262"/>
              <a:gd name="T67" fmla="*/ 87 h 262"/>
              <a:gd name="T68" fmla="*/ 87 w 262"/>
              <a:gd name="T69" fmla="*/ 237 h 262"/>
              <a:gd name="T70" fmla="*/ 106 w 262"/>
              <a:gd name="T71" fmla="*/ 192 h 262"/>
              <a:gd name="T72" fmla="*/ 131 w 262"/>
              <a:gd name="T73" fmla="*/ 196 h 262"/>
              <a:gd name="T74" fmla="*/ 156 w 262"/>
              <a:gd name="T75" fmla="*/ 192 h 262"/>
              <a:gd name="T76" fmla="*/ 175 w 262"/>
              <a:gd name="T77" fmla="*/ 237 h 262"/>
              <a:gd name="T78" fmla="*/ 131 w 262"/>
              <a:gd name="T79" fmla="*/ 246 h 262"/>
              <a:gd name="T80" fmla="*/ 87 w 262"/>
              <a:gd name="T81" fmla="*/ 237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2" h="262"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3"/>
                  <a:pt x="59" y="262"/>
                  <a:pt x="131" y="262"/>
                </a:cubicBezTo>
                <a:cubicBezTo>
                  <a:pt x="204" y="262"/>
                  <a:pt x="262" y="203"/>
                  <a:pt x="262" y="131"/>
                </a:cubicBezTo>
                <a:cubicBezTo>
                  <a:pt x="262" y="59"/>
                  <a:pt x="204" y="0"/>
                  <a:pt x="131" y="0"/>
                </a:cubicBezTo>
                <a:close/>
                <a:moveTo>
                  <a:pt x="82" y="131"/>
                </a:moveTo>
                <a:cubicBezTo>
                  <a:pt x="82" y="104"/>
                  <a:pt x="104" y="82"/>
                  <a:pt x="131" y="82"/>
                </a:cubicBezTo>
                <a:cubicBezTo>
                  <a:pt x="158" y="82"/>
                  <a:pt x="180" y="104"/>
                  <a:pt x="180" y="131"/>
                </a:cubicBezTo>
                <a:cubicBezTo>
                  <a:pt x="180" y="158"/>
                  <a:pt x="158" y="180"/>
                  <a:pt x="131" y="180"/>
                </a:cubicBezTo>
                <a:cubicBezTo>
                  <a:pt x="104" y="180"/>
                  <a:pt x="82" y="158"/>
                  <a:pt x="82" y="131"/>
                </a:cubicBezTo>
                <a:close/>
                <a:moveTo>
                  <a:pt x="237" y="175"/>
                </a:moveTo>
                <a:cubicBezTo>
                  <a:pt x="237" y="175"/>
                  <a:pt x="237" y="175"/>
                  <a:pt x="237" y="175"/>
                </a:cubicBezTo>
                <a:cubicBezTo>
                  <a:pt x="192" y="156"/>
                  <a:pt x="192" y="156"/>
                  <a:pt x="192" y="156"/>
                </a:cubicBezTo>
                <a:cubicBezTo>
                  <a:pt x="195" y="148"/>
                  <a:pt x="197" y="140"/>
                  <a:pt x="197" y="131"/>
                </a:cubicBezTo>
                <a:cubicBezTo>
                  <a:pt x="197" y="122"/>
                  <a:pt x="195" y="114"/>
                  <a:pt x="192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43" y="101"/>
                  <a:pt x="246" y="115"/>
                  <a:pt x="246" y="131"/>
                </a:cubicBezTo>
                <a:cubicBezTo>
                  <a:pt x="246" y="147"/>
                  <a:pt x="243" y="161"/>
                  <a:pt x="237" y="175"/>
                </a:cubicBezTo>
                <a:close/>
                <a:moveTo>
                  <a:pt x="175" y="25"/>
                </a:moveTo>
                <a:cubicBezTo>
                  <a:pt x="175" y="25"/>
                  <a:pt x="175" y="25"/>
                  <a:pt x="175" y="25"/>
                </a:cubicBezTo>
                <a:cubicBezTo>
                  <a:pt x="175" y="25"/>
                  <a:pt x="175" y="25"/>
                  <a:pt x="175" y="25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49" y="67"/>
                  <a:pt x="140" y="66"/>
                  <a:pt x="131" y="66"/>
                </a:cubicBezTo>
                <a:cubicBezTo>
                  <a:pt x="122" y="66"/>
                  <a:pt x="114" y="67"/>
                  <a:pt x="106" y="70"/>
                </a:cubicBezTo>
                <a:cubicBezTo>
                  <a:pt x="87" y="25"/>
                  <a:pt x="87" y="25"/>
                  <a:pt x="87" y="25"/>
                </a:cubicBezTo>
                <a:cubicBezTo>
                  <a:pt x="101" y="20"/>
                  <a:pt x="116" y="16"/>
                  <a:pt x="131" y="16"/>
                </a:cubicBezTo>
                <a:cubicBezTo>
                  <a:pt x="147" y="16"/>
                  <a:pt x="162" y="20"/>
                  <a:pt x="175" y="25"/>
                </a:cubicBezTo>
                <a:close/>
                <a:moveTo>
                  <a:pt x="25" y="87"/>
                </a:moveTo>
                <a:cubicBezTo>
                  <a:pt x="71" y="106"/>
                  <a:pt x="71" y="106"/>
                  <a:pt x="71" y="106"/>
                </a:cubicBezTo>
                <a:cubicBezTo>
                  <a:pt x="68" y="114"/>
                  <a:pt x="66" y="122"/>
                  <a:pt x="66" y="131"/>
                </a:cubicBezTo>
                <a:cubicBezTo>
                  <a:pt x="66" y="140"/>
                  <a:pt x="68" y="148"/>
                  <a:pt x="71" y="156"/>
                </a:cubicBezTo>
                <a:cubicBezTo>
                  <a:pt x="25" y="175"/>
                  <a:pt x="25" y="175"/>
                  <a:pt x="25" y="175"/>
                </a:cubicBezTo>
                <a:cubicBezTo>
                  <a:pt x="20" y="161"/>
                  <a:pt x="17" y="147"/>
                  <a:pt x="17" y="131"/>
                </a:cubicBezTo>
                <a:cubicBezTo>
                  <a:pt x="17" y="115"/>
                  <a:pt x="20" y="101"/>
                  <a:pt x="25" y="87"/>
                </a:cubicBezTo>
                <a:close/>
                <a:moveTo>
                  <a:pt x="87" y="237"/>
                </a:moveTo>
                <a:cubicBezTo>
                  <a:pt x="106" y="192"/>
                  <a:pt x="106" y="192"/>
                  <a:pt x="106" y="192"/>
                </a:cubicBezTo>
                <a:cubicBezTo>
                  <a:pt x="114" y="195"/>
                  <a:pt x="122" y="196"/>
                  <a:pt x="131" y="196"/>
                </a:cubicBezTo>
                <a:cubicBezTo>
                  <a:pt x="140" y="196"/>
                  <a:pt x="149" y="195"/>
                  <a:pt x="156" y="192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62" y="242"/>
                  <a:pt x="147" y="246"/>
                  <a:pt x="131" y="246"/>
                </a:cubicBezTo>
                <a:cubicBezTo>
                  <a:pt x="116" y="246"/>
                  <a:pt x="101" y="242"/>
                  <a:pt x="87" y="2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uppieren 159">
            <a:extLst>
              <a:ext uri="{FF2B5EF4-FFF2-40B4-BE49-F238E27FC236}">
                <a16:creationId xmlns:a16="http://schemas.microsoft.com/office/drawing/2014/main" id="{8574B3B4-B667-E4D5-1786-B006813D45C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75020" y="2583517"/>
            <a:ext cx="486171" cy="537765"/>
            <a:chOff x="2544763" y="6078538"/>
            <a:chExt cx="388937" cy="430212"/>
          </a:xfrm>
          <a:solidFill>
            <a:schemeClr val="accent2"/>
          </a:solidFill>
        </p:grpSpPr>
        <p:sp>
          <p:nvSpPr>
            <p:cNvPr id="75" name="Freeform 1075">
              <a:extLst>
                <a:ext uri="{FF2B5EF4-FFF2-40B4-BE49-F238E27FC236}">
                  <a16:creationId xmlns:a16="http://schemas.microsoft.com/office/drawing/2014/main" id="{A19AA989-35F4-0806-FF49-29376893F5B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5875" y="6078538"/>
              <a:ext cx="374650" cy="185737"/>
            </a:xfrm>
            <a:custGeom>
              <a:avLst/>
              <a:gdLst>
                <a:gd name="T0" fmla="*/ 0 w 236"/>
                <a:gd name="T1" fmla="*/ 52 h 117"/>
                <a:gd name="T2" fmla="*/ 117 w 236"/>
                <a:gd name="T3" fmla="*/ 117 h 117"/>
                <a:gd name="T4" fmla="*/ 236 w 236"/>
                <a:gd name="T5" fmla="*/ 53 h 117"/>
                <a:gd name="T6" fmla="*/ 114 w 236"/>
                <a:gd name="T7" fmla="*/ 0 h 117"/>
                <a:gd name="T8" fmla="*/ 0 w 236"/>
                <a:gd name="T9" fmla="*/ 5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17">
                  <a:moveTo>
                    <a:pt x="0" y="52"/>
                  </a:moveTo>
                  <a:lnTo>
                    <a:pt x="117" y="117"/>
                  </a:lnTo>
                  <a:lnTo>
                    <a:pt x="236" y="53"/>
                  </a:lnTo>
                  <a:lnTo>
                    <a:pt x="114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076">
              <a:extLst>
                <a:ext uri="{FF2B5EF4-FFF2-40B4-BE49-F238E27FC236}">
                  <a16:creationId xmlns:a16="http://schemas.microsoft.com/office/drawing/2014/main" id="{D0F29001-1A83-F86C-B68F-E388CEF183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4763" y="6188075"/>
              <a:ext cx="180975" cy="320675"/>
            </a:xfrm>
            <a:custGeom>
              <a:avLst/>
              <a:gdLst>
                <a:gd name="T0" fmla="*/ 0 w 114"/>
                <a:gd name="T1" fmla="*/ 0 h 202"/>
                <a:gd name="T2" fmla="*/ 0 w 114"/>
                <a:gd name="T3" fmla="*/ 144 h 202"/>
                <a:gd name="T4" fmla="*/ 114 w 114"/>
                <a:gd name="T5" fmla="*/ 202 h 202"/>
                <a:gd name="T6" fmla="*/ 114 w 114"/>
                <a:gd name="T7" fmla="*/ 59 h 202"/>
                <a:gd name="T8" fmla="*/ 0 w 114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02">
                  <a:moveTo>
                    <a:pt x="0" y="0"/>
                  </a:moveTo>
                  <a:lnTo>
                    <a:pt x="0" y="144"/>
                  </a:lnTo>
                  <a:lnTo>
                    <a:pt x="114" y="202"/>
                  </a:lnTo>
                  <a:lnTo>
                    <a:pt x="114" y="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077">
              <a:extLst>
                <a:ext uri="{FF2B5EF4-FFF2-40B4-BE49-F238E27FC236}">
                  <a16:creationId xmlns:a16="http://schemas.microsoft.com/office/drawing/2014/main" id="{56A7EC90-3BAE-ABD1-76B0-8E6BAC6B02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2250" y="6188075"/>
              <a:ext cx="171450" cy="320675"/>
            </a:xfrm>
            <a:custGeom>
              <a:avLst/>
              <a:gdLst>
                <a:gd name="T0" fmla="*/ 0 w 108"/>
                <a:gd name="T1" fmla="*/ 202 h 202"/>
                <a:gd name="T2" fmla="*/ 108 w 108"/>
                <a:gd name="T3" fmla="*/ 144 h 202"/>
                <a:gd name="T4" fmla="*/ 108 w 108"/>
                <a:gd name="T5" fmla="*/ 0 h 202"/>
                <a:gd name="T6" fmla="*/ 0 w 108"/>
                <a:gd name="T7" fmla="*/ 59 h 202"/>
                <a:gd name="T8" fmla="*/ 0 w 108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02">
                  <a:moveTo>
                    <a:pt x="0" y="202"/>
                  </a:moveTo>
                  <a:lnTo>
                    <a:pt x="108" y="144"/>
                  </a:lnTo>
                  <a:lnTo>
                    <a:pt x="108" y="0"/>
                  </a:lnTo>
                  <a:lnTo>
                    <a:pt x="0" y="59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7" name="Gruppieren 3">
            <a:extLst>
              <a:ext uri="{FF2B5EF4-FFF2-40B4-BE49-F238E27FC236}">
                <a16:creationId xmlns:a16="http://schemas.microsoft.com/office/drawing/2014/main" id="{D17112DB-CD82-BE9B-7302-B00357D0C5EB}"/>
              </a:ext>
            </a:extLst>
          </p:cNvPr>
          <p:cNvGrpSpPr/>
          <p:nvPr/>
        </p:nvGrpSpPr>
        <p:grpSpPr bwMode="gray">
          <a:xfrm>
            <a:off x="8325664" y="3600181"/>
            <a:ext cx="555366" cy="558400"/>
            <a:chOff x="8317317" y="2029536"/>
            <a:chExt cx="555366" cy="558400"/>
          </a:xfrm>
          <a:solidFill>
            <a:schemeClr val="accent2"/>
          </a:solidFill>
        </p:grpSpPr>
        <p:sp>
          <p:nvSpPr>
            <p:cNvPr id="148" name="Freeform 1184">
              <a:extLst>
                <a:ext uri="{FF2B5EF4-FFF2-40B4-BE49-F238E27FC236}">
                  <a16:creationId xmlns:a16="http://schemas.microsoft.com/office/drawing/2014/main" id="{0168CE21-F3C3-B1AF-4B6D-FEEFE87136A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317317" y="2029536"/>
              <a:ext cx="555366" cy="558400"/>
            </a:xfrm>
            <a:custGeom>
              <a:avLst/>
              <a:gdLst>
                <a:gd name="T0" fmla="*/ 0 w 256"/>
                <a:gd name="T1" fmla="*/ 129 h 258"/>
                <a:gd name="T2" fmla="*/ 131 w 256"/>
                <a:gd name="T3" fmla="*/ 1 h 258"/>
                <a:gd name="T4" fmla="*/ 255 w 256"/>
                <a:gd name="T5" fmla="*/ 130 h 258"/>
                <a:gd name="T6" fmla="*/ 124 w 256"/>
                <a:gd name="T7" fmla="*/ 257 h 258"/>
                <a:gd name="T8" fmla="*/ 0 w 256"/>
                <a:gd name="T9" fmla="*/ 129 h 258"/>
                <a:gd name="T10" fmla="*/ 230 w 256"/>
                <a:gd name="T11" fmla="*/ 129 h 258"/>
                <a:gd name="T12" fmla="*/ 128 w 256"/>
                <a:gd name="T13" fmla="*/ 26 h 258"/>
                <a:gd name="T14" fmla="*/ 25 w 256"/>
                <a:gd name="T15" fmla="*/ 129 h 258"/>
                <a:gd name="T16" fmla="*/ 127 w 256"/>
                <a:gd name="T17" fmla="*/ 232 h 258"/>
                <a:gd name="T18" fmla="*/ 230 w 256"/>
                <a:gd name="T19" fmla="*/ 12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258">
                  <a:moveTo>
                    <a:pt x="0" y="129"/>
                  </a:moveTo>
                  <a:cubicBezTo>
                    <a:pt x="0" y="57"/>
                    <a:pt x="59" y="0"/>
                    <a:pt x="131" y="1"/>
                  </a:cubicBezTo>
                  <a:cubicBezTo>
                    <a:pt x="200" y="3"/>
                    <a:pt x="256" y="61"/>
                    <a:pt x="255" y="130"/>
                  </a:cubicBezTo>
                  <a:cubicBezTo>
                    <a:pt x="255" y="200"/>
                    <a:pt x="197" y="258"/>
                    <a:pt x="124" y="257"/>
                  </a:cubicBezTo>
                  <a:cubicBezTo>
                    <a:pt x="56" y="255"/>
                    <a:pt x="0" y="199"/>
                    <a:pt x="0" y="129"/>
                  </a:cubicBezTo>
                  <a:close/>
                  <a:moveTo>
                    <a:pt x="230" y="129"/>
                  </a:moveTo>
                  <a:cubicBezTo>
                    <a:pt x="230" y="72"/>
                    <a:pt x="185" y="26"/>
                    <a:pt x="128" y="26"/>
                  </a:cubicBezTo>
                  <a:cubicBezTo>
                    <a:pt x="71" y="26"/>
                    <a:pt x="25" y="72"/>
                    <a:pt x="25" y="129"/>
                  </a:cubicBezTo>
                  <a:cubicBezTo>
                    <a:pt x="25" y="185"/>
                    <a:pt x="71" y="232"/>
                    <a:pt x="127" y="232"/>
                  </a:cubicBezTo>
                  <a:cubicBezTo>
                    <a:pt x="184" y="232"/>
                    <a:pt x="230" y="186"/>
                    <a:pt x="230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186">
              <a:extLst>
                <a:ext uri="{FF2B5EF4-FFF2-40B4-BE49-F238E27FC236}">
                  <a16:creationId xmlns:a16="http://schemas.microsoft.com/office/drawing/2014/main" id="{54E319BC-DEB4-BBDA-86F5-D5BAE4E533A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26570" y="2138788"/>
              <a:ext cx="336862" cy="336861"/>
            </a:xfrm>
            <a:custGeom>
              <a:avLst/>
              <a:gdLst>
                <a:gd name="T0" fmla="*/ 0 w 155"/>
                <a:gd name="T1" fmla="*/ 78 h 155"/>
                <a:gd name="T2" fmla="*/ 78 w 155"/>
                <a:gd name="T3" fmla="*/ 1 h 155"/>
                <a:gd name="T4" fmla="*/ 155 w 155"/>
                <a:gd name="T5" fmla="*/ 78 h 155"/>
                <a:gd name="T6" fmla="*/ 77 w 155"/>
                <a:gd name="T7" fmla="*/ 155 h 155"/>
                <a:gd name="T8" fmla="*/ 0 w 155"/>
                <a:gd name="T9" fmla="*/ 78 h 155"/>
                <a:gd name="T10" fmla="*/ 25 w 155"/>
                <a:gd name="T11" fmla="*/ 78 h 155"/>
                <a:gd name="T12" fmla="*/ 77 w 155"/>
                <a:gd name="T13" fmla="*/ 131 h 155"/>
                <a:gd name="T14" fmla="*/ 130 w 155"/>
                <a:gd name="T15" fmla="*/ 78 h 155"/>
                <a:gd name="T16" fmla="*/ 78 w 155"/>
                <a:gd name="T17" fmla="*/ 25 h 155"/>
                <a:gd name="T18" fmla="*/ 25 w 155"/>
                <a:gd name="T19" fmla="*/ 7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155">
                  <a:moveTo>
                    <a:pt x="0" y="78"/>
                  </a:moveTo>
                  <a:cubicBezTo>
                    <a:pt x="1" y="35"/>
                    <a:pt x="35" y="0"/>
                    <a:pt x="78" y="1"/>
                  </a:cubicBezTo>
                  <a:cubicBezTo>
                    <a:pt x="121" y="1"/>
                    <a:pt x="155" y="36"/>
                    <a:pt x="155" y="78"/>
                  </a:cubicBezTo>
                  <a:cubicBezTo>
                    <a:pt x="155" y="120"/>
                    <a:pt x="121" y="155"/>
                    <a:pt x="77" y="155"/>
                  </a:cubicBezTo>
                  <a:cubicBezTo>
                    <a:pt x="35" y="155"/>
                    <a:pt x="0" y="120"/>
                    <a:pt x="0" y="78"/>
                  </a:cubicBezTo>
                  <a:close/>
                  <a:moveTo>
                    <a:pt x="25" y="78"/>
                  </a:moveTo>
                  <a:cubicBezTo>
                    <a:pt x="25" y="107"/>
                    <a:pt x="49" y="130"/>
                    <a:pt x="77" y="131"/>
                  </a:cubicBezTo>
                  <a:cubicBezTo>
                    <a:pt x="106" y="131"/>
                    <a:pt x="130" y="107"/>
                    <a:pt x="130" y="78"/>
                  </a:cubicBezTo>
                  <a:cubicBezTo>
                    <a:pt x="130" y="49"/>
                    <a:pt x="107" y="26"/>
                    <a:pt x="78" y="25"/>
                  </a:cubicBezTo>
                  <a:cubicBezTo>
                    <a:pt x="49" y="25"/>
                    <a:pt x="25" y="49"/>
                    <a:pt x="25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188">
              <a:extLst>
                <a:ext uri="{FF2B5EF4-FFF2-40B4-BE49-F238E27FC236}">
                  <a16:creationId xmlns:a16="http://schemas.microsoft.com/office/drawing/2014/main" id="{994520C2-7DBC-04F7-9019-25525C5F08B3}"/>
                </a:ext>
              </a:extLst>
            </p:cNvPr>
            <p:cNvSpPr>
              <a:spLocks/>
            </p:cNvSpPr>
            <p:nvPr/>
          </p:nvSpPr>
          <p:spPr bwMode="gray">
            <a:xfrm>
              <a:off x="8535823" y="2248040"/>
              <a:ext cx="118357" cy="115322"/>
            </a:xfrm>
            <a:custGeom>
              <a:avLst/>
              <a:gdLst>
                <a:gd name="T0" fmla="*/ 28 w 55"/>
                <a:gd name="T1" fmla="*/ 54 h 54"/>
                <a:gd name="T2" fmla="*/ 0 w 55"/>
                <a:gd name="T3" fmla="*/ 27 h 54"/>
                <a:gd name="T4" fmla="*/ 27 w 55"/>
                <a:gd name="T5" fmla="*/ 0 h 54"/>
                <a:gd name="T6" fmla="*/ 55 w 55"/>
                <a:gd name="T7" fmla="*/ 27 h 54"/>
                <a:gd name="T8" fmla="*/ 28 w 55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4">
                  <a:moveTo>
                    <a:pt x="28" y="54"/>
                  </a:moveTo>
                  <a:cubicBezTo>
                    <a:pt x="13" y="54"/>
                    <a:pt x="0" y="42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cubicBezTo>
                    <a:pt x="43" y="0"/>
                    <a:pt x="55" y="12"/>
                    <a:pt x="55" y="27"/>
                  </a:cubicBezTo>
                  <a:cubicBezTo>
                    <a:pt x="55" y="42"/>
                    <a:pt x="43" y="54"/>
                    <a:pt x="2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0" name="Gruppieren 33342">
            <a:extLst>
              <a:ext uri="{FF2B5EF4-FFF2-40B4-BE49-F238E27FC236}">
                <a16:creationId xmlns:a16="http://schemas.microsoft.com/office/drawing/2014/main" id="{BB4C4122-99DF-ABF5-03CD-581B8E81DCE2}"/>
              </a:ext>
            </a:extLst>
          </p:cNvPr>
          <p:cNvGrpSpPr/>
          <p:nvPr/>
        </p:nvGrpSpPr>
        <p:grpSpPr bwMode="gray">
          <a:xfrm>
            <a:off x="798963" y="3644233"/>
            <a:ext cx="542925" cy="470297"/>
            <a:chOff x="800072" y="2055222"/>
            <a:chExt cx="542925" cy="470297"/>
          </a:xfrm>
          <a:solidFill>
            <a:schemeClr val="accent2"/>
          </a:solidFill>
        </p:grpSpPr>
        <p:sp>
          <p:nvSpPr>
            <p:cNvPr id="161" name="Freeform 1511">
              <a:extLst>
                <a:ext uri="{FF2B5EF4-FFF2-40B4-BE49-F238E27FC236}">
                  <a16:creationId xmlns:a16="http://schemas.microsoft.com/office/drawing/2014/main" id="{1A7EAC70-BB6D-4308-7052-70FF9653AF2F}"/>
                </a:ext>
              </a:extLst>
            </p:cNvPr>
            <p:cNvSpPr>
              <a:spLocks/>
            </p:cNvSpPr>
            <p:nvPr/>
          </p:nvSpPr>
          <p:spPr bwMode="gray">
            <a:xfrm>
              <a:off x="800072" y="2055222"/>
              <a:ext cx="542925" cy="253603"/>
            </a:xfrm>
            <a:custGeom>
              <a:avLst/>
              <a:gdLst>
                <a:gd name="T0" fmla="*/ 167 w 193"/>
                <a:gd name="T1" fmla="*/ 47 h 90"/>
                <a:gd name="T2" fmla="*/ 167 w 193"/>
                <a:gd name="T3" fmla="*/ 16 h 90"/>
                <a:gd name="T4" fmla="*/ 162 w 193"/>
                <a:gd name="T5" fmla="*/ 11 h 90"/>
                <a:gd name="T6" fmla="*/ 139 w 193"/>
                <a:gd name="T7" fmla="*/ 11 h 90"/>
                <a:gd name="T8" fmla="*/ 134 w 193"/>
                <a:gd name="T9" fmla="*/ 16 h 90"/>
                <a:gd name="T10" fmla="*/ 134 w 193"/>
                <a:gd name="T11" fmla="*/ 24 h 90"/>
                <a:gd name="T12" fmla="*/ 102 w 193"/>
                <a:gd name="T13" fmla="*/ 2 h 90"/>
                <a:gd name="T14" fmla="*/ 96 w 193"/>
                <a:gd name="T15" fmla="*/ 0 h 90"/>
                <a:gd name="T16" fmla="*/ 90 w 193"/>
                <a:gd name="T17" fmla="*/ 2 h 90"/>
                <a:gd name="T18" fmla="*/ 0 w 193"/>
                <a:gd name="T19" fmla="*/ 66 h 90"/>
                <a:gd name="T20" fmla="*/ 0 w 193"/>
                <a:gd name="T21" fmla="*/ 90 h 90"/>
                <a:gd name="T22" fmla="*/ 15 w 193"/>
                <a:gd name="T23" fmla="*/ 90 h 90"/>
                <a:gd name="T24" fmla="*/ 15 w 193"/>
                <a:gd name="T25" fmla="*/ 78 h 90"/>
                <a:gd name="T26" fmla="*/ 96 w 193"/>
                <a:gd name="T27" fmla="*/ 20 h 90"/>
                <a:gd name="T28" fmla="*/ 177 w 193"/>
                <a:gd name="T29" fmla="*/ 77 h 90"/>
                <a:gd name="T30" fmla="*/ 177 w 193"/>
                <a:gd name="T31" fmla="*/ 90 h 90"/>
                <a:gd name="T32" fmla="*/ 193 w 193"/>
                <a:gd name="T33" fmla="*/ 90 h 90"/>
                <a:gd name="T34" fmla="*/ 193 w 193"/>
                <a:gd name="T35" fmla="*/ 66 h 90"/>
                <a:gd name="T36" fmla="*/ 167 w 193"/>
                <a:gd name="T37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90">
                  <a:moveTo>
                    <a:pt x="167" y="47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3"/>
                    <a:pt x="165" y="11"/>
                    <a:pt x="162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6" y="11"/>
                    <a:pt x="134" y="13"/>
                    <a:pt x="134" y="16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1" y="0"/>
                    <a:pt x="98" y="0"/>
                    <a:pt x="96" y="0"/>
                  </a:cubicBezTo>
                  <a:cubicBezTo>
                    <a:pt x="94" y="0"/>
                    <a:pt x="92" y="0"/>
                    <a:pt x="9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3" y="66"/>
                    <a:pt x="193" y="66"/>
                    <a:pt x="193" y="66"/>
                  </a:cubicBezTo>
                  <a:lnTo>
                    <a:pt x="167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512">
              <a:extLst>
                <a:ext uri="{FF2B5EF4-FFF2-40B4-BE49-F238E27FC236}">
                  <a16:creationId xmlns:a16="http://schemas.microsoft.com/office/drawing/2014/main" id="{3467F297-0813-864B-EC16-0EE388B93EC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1744" y="2094513"/>
              <a:ext cx="458391" cy="431006"/>
            </a:xfrm>
            <a:custGeom>
              <a:avLst/>
              <a:gdLst>
                <a:gd name="T0" fmla="*/ 163 w 163"/>
                <a:gd name="T1" fmla="*/ 56 h 153"/>
                <a:gd name="T2" fmla="*/ 85 w 163"/>
                <a:gd name="T3" fmla="*/ 1 h 153"/>
                <a:gd name="T4" fmla="*/ 82 w 163"/>
                <a:gd name="T5" fmla="*/ 0 h 153"/>
                <a:gd name="T6" fmla="*/ 78 w 163"/>
                <a:gd name="T7" fmla="*/ 1 h 153"/>
                <a:gd name="T8" fmla="*/ 0 w 163"/>
                <a:gd name="T9" fmla="*/ 56 h 153"/>
                <a:gd name="T10" fmla="*/ 0 w 163"/>
                <a:gd name="T11" fmla="*/ 149 h 153"/>
                <a:gd name="T12" fmla="*/ 5 w 163"/>
                <a:gd name="T13" fmla="*/ 153 h 153"/>
                <a:gd name="T14" fmla="*/ 158 w 163"/>
                <a:gd name="T15" fmla="*/ 153 h 153"/>
                <a:gd name="T16" fmla="*/ 163 w 163"/>
                <a:gd name="T17" fmla="*/ 149 h 153"/>
                <a:gd name="T18" fmla="*/ 163 w 163"/>
                <a:gd name="T19" fmla="*/ 56 h 153"/>
                <a:gd name="T20" fmla="*/ 13 w 163"/>
                <a:gd name="T21" fmla="*/ 141 h 153"/>
                <a:gd name="T22" fmla="*/ 13 w 163"/>
                <a:gd name="T23" fmla="*/ 63 h 153"/>
                <a:gd name="T24" fmla="*/ 82 w 163"/>
                <a:gd name="T25" fmla="*/ 14 h 153"/>
                <a:gd name="T26" fmla="*/ 150 w 163"/>
                <a:gd name="T27" fmla="*/ 62 h 153"/>
                <a:gd name="T28" fmla="*/ 150 w 163"/>
                <a:gd name="T29" fmla="*/ 141 h 153"/>
                <a:gd name="T30" fmla="*/ 13 w 163"/>
                <a:gd name="T31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3" h="153">
                  <a:moveTo>
                    <a:pt x="163" y="56"/>
                  </a:moveTo>
                  <a:cubicBezTo>
                    <a:pt x="85" y="1"/>
                    <a:pt x="85" y="1"/>
                    <a:pt x="85" y="1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80" y="0"/>
                    <a:pt x="79" y="0"/>
                    <a:pt x="78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5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61" y="153"/>
                    <a:pt x="163" y="151"/>
                    <a:pt x="163" y="149"/>
                  </a:cubicBezTo>
                  <a:lnTo>
                    <a:pt x="163" y="56"/>
                  </a:lnTo>
                  <a:close/>
                  <a:moveTo>
                    <a:pt x="13" y="141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50" y="141"/>
                    <a:pt x="150" y="141"/>
                    <a:pt x="150" y="141"/>
                  </a:cubicBezTo>
                  <a:lnTo>
                    <a:pt x="13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Rectangle 1513">
              <a:extLst>
                <a:ext uri="{FF2B5EF4-FFF2-40B4-BE49-F238E27FC236}">
                  <a16:creationId xmlns:a16="http://schemas.microsoft.com/office/drawing/2014/main" id="{E44F5F99-78EC-F7F2-1658-F64DA560F9C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38185" y="2308825"/>
              <a:ext cx="109538" cy="1916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Rectangle 1514">
              <a:extLst>
                <a:ext uri="{FF2B5EF4-FFF2-40B4-BE49-F238E27FC236}">
                  <a16:creationId xmlns:a16="http://schemas.microsoft.com/office/drawing/2014/main" id="{B8B5B92C-0576-4C17-C455-E4038F54772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7728" y="2308825"/>
              <a:ext cx="113110" cy="11191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5" name="Gruppieren 8">
            <a:extLst>
              <a:ext uri="{FF2B5EF4-FFF2-40B4-BE49-F238E27FC236}">
                <a16:creationId xmlns:a16="http://schemas.microsoft.com/office/drawing/2014/main" id="{DA805268-3DF5-9C50-7492-B88FD3CA2D08}"/>
              </a:ext>
            </a:extLst>
          </p:cNvPr>
          <p:cNvGrpSpPr/>
          <p:nvPr/>
        </p:nvGrpSpPr>
        <p:grpSpPr bwMode="gray">
          <a:xfrm>
            <a:off x="7076993" y="4913203"/>
            <a:ext cx="541734" cy="431006"/>
            <a:chOff x="7230825" y="5801578"/>
            <a:chExt cx="541734" cy="431006"/>
          </a:xfrm>
          <a:solidFill>
            <a:schemeClr val="accent2"/>
          </a:solidFill>
        </p:grpSpPr>
        <p:sp>
          <p:nvSpPr>
            <p:cNvPr id="166" name="Freeform 1546">
              <a:extLst>
                <a:ext uri="{FF2B5EF4-FFF2-40B4-BE49-F238E27FC236}">
                  <a16:creationId xmlns:a16="http://schemas.microsoft.com/office/drawing/2014/main" id="{91277CC3-C449-EB3B-DDD1-EAF10847DC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629684" y="5908734"/>
              <a:ext cx="142875" cy="323850"/>
            </a:xfrm>
            <a:custGeom>
              <a:avLst/>
              <a:gdLst>
                <a:gd name="T0" fmla="*/ 40 w 51"/>
                <a:gd name="T1" fmla="*/ 0 h 115"/>
                <a:gd name="T2" fmla="*/ 0 w 51"/>
                <a:gd name="T3" fmla="*/ 0 h 115"/>
                <a:gd name="T4" fmla="*/ 0 w 51"/>
                <a:gd name="T5" fmla="*/ 115 h 115"/>
                <a:gd name="T6" fmla="*/ 51 w 51"/>
                <a:gd name="T7" fmla="*/ 115 h 115"/>
                <a:gd name="T8" fmla="*/ 51 w 51"/>
                <a:gd name="T9" fmla="*/ 11 h 115"/>
                <a:gd name="T10" fmla="*/ 40 w 51"/>
                <a:gd name="T11" fmla="*/ 0 h 115"/>
                <a:gd name="T12" fmla="*/ 34 w 51"/>
                <a:gd name="T13" fmla="*/ 91 h 115"/>
                <a:gd name="T14" fmla="*/ 16 w 51"/>
                <a:gd name="T15" fmla="*/ 91 h 115"/>
                <a:gd name="T16" fmla="*/ 16 w 51"/>
                <a:gd name="T17" fmla="*/ 74 h 115"/>
                <a:gd name="T18" fmla="*/ 34 w 51"/>
                <a:gd name="T19" fmla="*/ 74 h 115"/>
                <a:gd name="T20" fmla="*/ 34 w 51"/>
                <a:gd name="T21" fmla="*/ 91 h 115"/>
                <a:gd name="T22" fmla="*/ 34 w 51"/>
                <a:gd name="T23" fmla="*/ 62 h 115"/>
                <a:gd name="T24" fmla="*/ 16 w 51"/>
                <a:gd name="T25" fmla="*/ 62 h 115"/>
                <a:gd name="T26" fmla="*/ 16 w 51"/>
                <a:gd name="T27" fmla="*/ 45 h 115"/>
                <a:gd name="T28" fmla="*/ 34 w 51"/>
                <a:gd name="T29" fmla="*/ 45 h 115"/>
                <a:gd name="T30" fmla="*/ 34 w 51"/>
                <a:gd name="T31" fmla="*/ 62 h 115"/>
                <a:gd name="T32" fmla="*/ 34 w 51"/>
                <a:gd name="T33" fmla="*/ 35 h 115"/>
                <a:gd name="T34" fmla="*/ 16 w 51"/>
                <a:gd name="T35" fmla="*/ 35 h 115"/>
                <a:gd name="T36" fmla="*/ 16 w 51"/>
                <a:gd name="T37" fmla="*/ 18 h 115"/>
                <a:gd name="T38" fmla="*/ 34 w 51"/>
                <a:gd name="T39" fmla="*/ 18 h 115"/>
                <a:gd name="T40" fmla="*/ 34 w 51"/>
                <a:gd name="T41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115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5"/>
                    <a:pt x="46" y="0"/>
                    <a:pt x="40" y="0"/>
                  </a:cubicBezTo>
                  <a:close/>
                  <a:moveTo>
                    <a:pt x="34" y="91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6" y="62"/>
                    <a:pt x="16" y="62"/>
                    <a:pt x="16" y="62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547">
              <a:extLst>
                <a:ext uri="{FF2B5EF4-FFF2-40B4-BE49-F238E27FC236}">
                  <a16:creationId xmlns:a16="http://schemas.microsoft.com/office/drawing/2014/main" id="{EFAE28EF-D6BE-F091-E18D-94BB923989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387988" y="5801578"/>
              <a:ext cx="227410" cy="431006"/>
            </a:xfrm>
            <a:custGeom>
              <a:avLst/>
              <a:gdLst>
                <a:gd name="T0" fmla="*/ 71 w 81"/>
                <a:gd name="T1" fmla="*/ 0 h 153"/>
                <a:gd name="T2" fmla="*/ 10 w 81"/>
                <a:gd name="T3" fmla="*/ 0 h 153"/>
                <a:gd name="T4" fmla="*/ 0 w 81"/>
                <a:gd name="T5" fmla="*/ 10 h 153"/>
                <a:gd name="T6" fmla="*/ 0 w 81"/>
                <a:gd name="T7" fmla="*/ 153 h 153"/>
                <a:gd name="T8" fmla="*/ 30 w 81"/>
                <a:gd name="T9" fmla="*/ 153 h 153"/>
                <a:gd name="T10" fmla="*/ 30 w 81"/>
                <a:gd name="T11" fmla="*/ 117 h 153"/>
                <a:gd name="T12" fmla="*/ 51 w 81"/>
                <a:gd name="T13" fmla="*/ 117 h 153"/>
                <a:gd name="T14" fmla="*/ 51 w 81"/>
                <a:gd name="T15" fmla="*/ 153 h 153"/>
                <a:gd name="T16" fmla="*/ 81 w 81"/>
                <a:gd name="T17" fmla="*/ 153 h 153"/>
                <a:gd name="T18" fmla="*/ 81 w 81"/>
                <a:gd name="T19" fmla="*/ 10 h 153"/>
                <a:gd name="T20" fmla="*/ 71 w 81"/>
                <a:gd name="T21" fmla="*/ 0 h 153"/>
                <a:gd name="T22" fmla="*/ 34 w 81"/>
                <a:gd name="T23" fmla="*/ 97 h 153"/>
                <a:gd name="T24" fmla="*/ 17 w 81"/>
                <a:gd name="T25" fmla="*/ 97 h 153"/>
                <a:gd name="T26" fmla="*/ 17 w 81"/>
                <a:gd name="T27" fmla="*/ 80 h 153"/>
                <a:gd name="T28" fmla="*/ 34 w 81"/>
                <a:gd name="T29" fmla="*/ 80 h 153"/>
                <a:gd name="T30" fmla="*/ 34 w 81"/>
                <a:gd name="T31" fmla="*/ 97 h 153"/>
                <a:gd name="T32" fmla="*/ 34 w 81"/>
                <a:gd name="T33" fmla="*/ 68 h 153"/>
                <a:gd name="T34" fmla="*/ 17 w 81"/>
                <a:gd name="T35" fmla="*/ 68 h 153"/>
                <a:gd name="T36" fmla="*/ 17 w 81"/>
                <a:gd name="T37" fmla="*/ 52 h 153"/>
                <a:gd name="T38" fmla="*/ 34 w 81"/>
                <a:gd name="T39" fmla="*/ 52 h 153"/>
                <a:gd name="T40" fmla="*/ 34 w 81"/>
                <a:gd name="T41" fmla="*/ 68 h 153"/>
                <a:gd name="T42" fmla="*/ 34 w 81"/>
                <a:gd name="T43" fmla="*/ 41 h 153"/>
                <a:gd name="T44" fmla="*/ 17 w 81"/>
                <a:gd name="T45" fmla="*/ 41 h 153"/>
                <a:gd name="T46" fmla="*/ 17 w 81"/>
                <a:gd name="T47" fmla="*/ 24 h 153"/>
                <a:gd name="T48" fmla="*/ 34 w 81"/>
                <a:gd name="T49" fmla="*/ 24 h 153"/>
                <a:gd name="T50" fmla="*/ 34 w 81"/>
                <a:gd name="T51" fmla="*/ 41 h 153"/>
                <a:gd name="T52" fmla="*/ 64 w 81"/>
                <a:gd name="T53" fmla="*/ 97 h 153"/>
                <a:gd name="T54" fmla="*/ 47 w 81"/>
                <a:gd name="T55" fmla="*/ 97 h 153"/>
                <a:gd name="T56" fmla="*/ 47 w 81"/>
                <a:gd name="T57" fmla="*/ 80 h 153"/>
                <a:gd name="T58" fmla="*/ 64 w 81"/>
                <a:gd name="T59" fmla="*/ 80 h 153"/>
                <a:gd name="T60" fmla="*/ 64 w 81"/>
                <a:gd name="T61" fmla="*/ 97 h 153"/>
                <a:gd name="T62" fmla="*/ 64 w 81"/>
                <a:gd name="T63" fmla="*/ 69 h 153"/>
                <a:gd name="T64" fmla="*/ 47 w 81"/>
                <a:gd name="T65" fmla="*/ 69 h 153"/>
                <a:gd name="T66" fmla="*/ 47 w 81"/>
                <a:gd name="T67" fmla="*/ 52 h 153"/>
                <a:gd name="T68" fmla="*/ 64 w 81"/>
                <a:gd name="T69" fmla="*/ 52 h 153"/>
                <a:gd name="T70" fmla="*/ 64 w 81"/>
                <a:gd name="T71" fmla="*/ 69 h 153"/>
                <a:gd name="T72" fmla="*/ 64 w 81"/>
                <a:gd name="T73" fmla="*/ 41 h 153"/>
                <a:gd name="T74" fmla="*/ 47 w 81"/>
                <a:gd name="T75" fmla="*/ 41 h 153"/>
                <a:gd name="T76" fmla="*/ 47 w 81"/>
                <a:gd name="T77" fmla="*/ 24 h 153"/>
                <a:gd name="T78" fmla="*/ 64 w 81"/>
                <a:gd name="T79" fmla="*/ 24 h 153"/>
                <a:gd name="T80" fmla="*/ 64 w 81"/>
                <a:gd name="T81" fmla="*/ 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" h="153">
                  <a:moveTo>
                    <a:pt x="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5"/>
                    <a:pt x="76" y="0"/>
                    <a:pt x="71" y="0"/>
                  </a:cubicBezTo>
                  <a:close/>
                  <a:moveTo>
                    <a:pt x="34" y="97"/>
                  </a:moveTo>
                  <a:cubicBezTo>
                    <a:pt x="17" y="97"/>
                    <a:pt x="17" y="97"/>
                    <a:pt x="17" y="9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34" y="80"/>
                    <a:pt x="34" y="80"/>
                    <a:pt x="34" y="80"/>
                  </a:cubicBezTo>
                  <a:lnTo>
                    <a:pt x="34" y="97"/>
                  </a:lnTo>
                  <a:close/>
                  <a:moveTo>
                    <a:pt x="34" y="68"/>
                  </a:moveTo>
                  <a:cubicBezTo>
                    <a:pt x="17" y="68"/>
                    <a:pt x="17" y="68"/>
                    <a:pt x="17" y="68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8"/>
                  </a:lnTo>
                  <a:close/>
                  <a:moveTo>
                    <a:pt x="34" y="41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4" y="41"/>
                  </a:lnTo>
                  <a:close/>
                  <a:moveTo>
                    <a:pt x="64" y="97"/>
                  </a:moveTo>
                  <a:cubicBezTo>
                    <a:pt x="47" y="97"/>
                    <a:pt x="47" y="97"/>
                    <a:pt x="47" y="97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64" y="80"/>
                    <a:pt x="64" y="80"/>
                    <a:pt x="64" y="80"/>
                  </a:cubicBezTo>
                  <a:lnTo>
                    <a:pt x="64" y="97"/>
                  </a:lnTo>
                  <a:close/>
                  <a:moveTo>
                    <a:pt x="64" y="69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64" y="52"/>
                    <a:pt x="64" y="52"/>
                    <a:pt x="64" y="52"/>
                  </a:cubicBezTo>
                  <a:lnTo>
                    <a:pt x="64" y="69"/>
                  </a:lnTo>
                  <a:close/>
                  <a:moveTo>
                    <a:pt x="64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64" y="24"/>
                    <a:pt x="64" y="24"/>
                    <a:pt x="64" y="24"/>
                  </a:cubicBezTo>
                  <a:lnTo>
                    <a:pt x="6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548">
              <a:extLst>
                <a:ext uri="{FF2B5EF4-FFF2-40B4-BE49-F238E27FC236}">
                  <a16:creationId xmlns:a16="http://schemas.microsoft.com/office/drawing/2014/main" id="{C8AA542C-8557-79E5-0528-AE24045DB05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230825" y="5908734"/>
              <a:ext cx="142875" cy="323850"/>
            </a:xfrm>
            <a:custGeom>
              <a:avLst/>
              <a:gdLst>
                <a:gd name="T0" fmla="*/ 10 w 51"/>
                <a:gd name="T1" fmla="*/ 0 h 115"/>
                <a:gd name="T2" fmla="*/ 0 w 51"/>
                <a:gd name="T3" fmla="*/ 11 h 115"/>
                <a:gd name="T4" fmla="*/ 0 w 51"/>
                <a:gd name="T5" fmla="*/ 115 h 115"/>
                <a:gd name="T6" fmla="*/ 51 w 51"/>
                <a:gd name="T7" fmla="*/ 115 h 115"/>
                <a:gd name="T8" fmla="*/ 51 w 51"/>
                <a:gd name="T9" fmla="*/ 0 h 115"/>
                <a:gd name="T10" fmla="*/ 10 w 51"/>
                <a:gd name="T11" fmla="*/ 0 h 115"/>
                <a:gd name="T12" fmla="*/ 34 w 51"/>
                <a:gd name="T13" fmla="*/ 91 h 115"/>
                <a:gd name="T14" fmla="*/ 17 w 51"/>
                <a:gd name="T15" fmla="*/ 91 h 115"/>
                <a:gd name="T16" fmla="*/ 17 w 51"/>
                <a:gd name="T17" fmla="*/ 74 h 115"/>
                <a:gd name="T18" fmla="*/ 34 w 51"/>
                <a:gd name="T19" fmla="*/ 74 h 115"/>
                <a:gd name="T20" fmla="*/ 34 w 51"/>
                <a:gd name="T21" fmla="*/ 91 h 115"/>
                <a:gd name="T22" fmla="*/ 34 w 51"/>
                <a:gd name="T23" fmla="*/ 62 h 115"/>
                <a:gd name="T24" fmla="*/ 17 w 51"/>
                <a:gd name="T25" fmla="*/ 62 h 115"/>
                <a:gd name="T26" fmla="*/ 17 w 51"/>
                <a:gd name="T27" fmla="*/ 45 h 115"/>
                <a:gd name="T28" fmla="*/ 34 w 51"/>
                <a:gd name="T29" fmla="*/ 45 h 115"/>
                <a:gd name="T30" fmla="*/ 34 w 51"/>
                <a:gd name="T31" fmla="*/ 62 h 115"/>
                <a:gd name="T32" fmla="*/ 34 w 51"/>
                <a:gd name="T33" fmla="*/ 35 h 115"/>
                <a:gd name="T34" fmla="*/ 17 w 51"/>
                <a:gd name="T35" fmla="*/ 35 h 115"/>
                <a:gd name="T36" fmla="*/ 17 w 51"/>
                <a:gd name="T37" fmla="*/ 18 h 115"/>
                <a:gd name="T38" fmla="*/ 34 w 51"/>
                <a:gd name="T39" fmla="*/ 18 h 115"/>
                <a:gd name="T40" fmla="*/ 34 w 51"/>
                <a:gd name="T41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115">
                  <a:moveTo>
                    <a:pt x="10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10" y="0"/>
                  </a:lnTo>
                  <a:close/>
                  <a:moveTo>
                    <a:pt x="34" y="91"/>
                  </a:moveTo>
                  <a:cubicBezTo>
                    <a:pt x="17" y="91"/>
                    <a:pt x="17" y="91"/>
                    <a:pt x="17" y="91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7" y="62"/>
                    <a:pt x="17" y="62"/>
                    <a:pt x="17" y="6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549">
              <a:extLst>
                <a:ext uri="{FF2B5EF4-FFF2-40B4-BE49-F238E27FC236}">
                  <a16:creationId xmlns:a16="http://schemas.microsoft.com/office/drawing/2014/main" id="{5FD3EADD-0A9E-D70C-2E5C-CBB5B9DEE667}"/>
                </a:ext>
              </a:extLst>
            </p:cNvPr>
            <p:cNvSpPr>
              <a:spLocks/>
            </p:cNvSpPr>
            <p:nvPr/>
          </p:nvSpPr>
          <p:spPr bwMode="gray">
            <a:xfrm>
              <a:off x="7295119" y="5869444"/>
              <a:ext cx="78581" cy="27385"/>
            </a:xfrm>
            <a:custGeom>
              <a:avLst/>
              <a:gdLst>
                <a:gd name="T0" fmla="*/ 10 w 28"/>
                <a:gd name="T1" fmla="*/ 0 h 10"/>
                <a:gd name="T2" fmla="*/ 0 w 28"/>
                <a:gd name="T3" fmla="*/ 10 h 10"/>
                <a:gd name="T4" fmla="*/ 28 w 28"/>
                <a:gd name="T5" fmla="*/ 10 h 10"/>
                <a:gd name="T6" fmla="*/ 28 w 28"/>
                <a:gd name="T7" fmla="*/ 0 h 10"/>
                <a:gd name="T8" fmla="*/ 10 w 2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550">
              <a:extLst>
                <a:ext uri="{FF2B5EF4-FFF2-40B4-BE49-F238E27FC236}">
                  <a16:creationId xmlns:a16="http://schemas.microsoft.com/office/drawing/2014/main" id="{BF3067CC-0038-E4D0-44E0-528B8F5E4B60}"/>
                </a:ext>
              </a:extLst>
            </p:cNvPr>
            <p:cNvSpPr>
              <a:spLocks/>
            </p:cNvSpPr>
            <p:nvPr/>
          </p:nvSpPr>
          <p:spPr bwMode="gray">
            <a:xfrm>
              <a:off x="7629684" y="5869444"/>
              <a:ext cx="78581" cy="27385"/>
            </a:xfrm>
            <a:custGeom>
              <a:avLst/>
              <a:gdLst>
                <a:gd name="T0" fmla="*/ 18 w 28"/>
                <a:gd name="T1" fmla="*/ 0 h 10"/>
                <a:gd name="T2" fmla="*/ 28 w 28"/>
                <a:gd name="T3" fmla="*/ 10 h 10"/>
                <a:gd name="T4" fmla="*/ 0 w 28"/>
                <a:gd name="T5" fmla="*/ 10 h 10"/>
                <a:gd name="T6" fmla="*/ 0 w 28"/>
                <a:gd name="T7" fmla="*/ 0 h 10"/>
                <a:gd name="T8" fmla="*/ 18 w 2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18" y="0"/>
                  </a:moveTo>
                  <a:cubicBezTo>
                    <a:pt x="23" y="0"/>
                    <a:pt x="28" y="5"/>
                    <a:pt x="2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1" name="Gruppieren 33183">
            <a:extLst>
              <a:ext uri="{FF2B5EF4-FFF2-40B4-BE49-F238E27FC236}">
                <a16:creationId xmlns:a16="http://schemas.microsoft.com/office/drawing/2014/main" id="{FBF5D48C-02A0-8384-449B-AF1971DA31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4450" y="3643042"/>
            <a:ext cx="542925" cy="472679"/>
            <a:chOff x="6408738" y="6057900"/>
            <a:chExt cx="723900" cy="630238"/>
          </a:xfrm>
          <a:solidFill>
            <a:schemeClr val="accent2"/>
          </a:solidFill>
        </p:grpSpPr>
        <p:sp>
          <p:nvSpPr>
            <p:cNvPr id="172" name="Freeform 1551">
              <a:extLst>
                <a:ext uri="{FF2B5EF4-FFF2-40B4-BE49-F238E27FC236}">
                  <a16:creationId xmlns:a16="http://schemas.microsoft.com/office/drawing/2014/main" id="{66625165-0D02-32CC-17BE-FE83BA126BC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8738" y="6057900"/>
              <a:ext cx="723900" cy="352425"/>
            </a:xfrm>
            <a:custGeom>
              <a:avLst/>
              <a:gdLst>
                <a:gd name="T0" fmla="*/ 193 w 193"/>
                <a:gd name="T1" fmla="*/ 67 h 94"/>
                <a:gd name="T2" fmla="*/ 192 w 193"/>
                <a:gd name="T3" fmla="*/ 65 h 94"/>
                <a:gd name="T4" fmla="*/ 104 w 193"/>
                <a:gd name="T5" fmla="*/ 2 h 94"/>
                <a:gd name="T6" fmla="*/ 97 w 193"/>
                <a:gd name="T7" fmla="*/ 0 h 94"/>
                <a:gd name="T8" fmla="*/ 97 w 193"/>
                <a:gd name="T9" fmla="*/ 0 h 94"/>
                <a:gd name="T10" fmla="*/ 97 w 193"/>
                <a:gd name="T11" fmla="*/ 0 h 94"/>
                <a:gd name="T12" fmla="*/ 89 w 193"/>
                <a:gd name="T13" fmla="*/ 2 h 94"/>
                <a:gd name="T14" fmla="*/ 2 w 193"/>
                <a:gd name="T15" fmla="*/ 65 h 94"/>
                <a:gd name="T16" fmla="*/ 0 w 193"/>
                <a:gd name="T17" fmla="*/ 67 h 94"/>
                <a:gd name="T18" fmla="*/ 0 w 193"/>
                <a:gd name="T19" fmla="*/ 91 h 94"/>
                <a:gd name="T20" fmla="*/ 4 w 193"/>
                <a:gd name="T21" fmla="*/ 94 h 94"/>
                <a:gd name="T22" fmla="*/ 18 w 193"/>
                <a:gd name="T23" fmla="*/ 94 h 94"/>
                <a:gd name="T24" fmla="*/ 18 w 193"/>
                <a:gd name="T25" fmla="*/ 94 h 94"/>
                <a:gd name="T26" fmla="*/ 20 w 193"/>
                <a:gd name="T27" fmla="*/ 93 h 94"/>
                <a:gd name="T28" fmla="*/ 21 w 193"/>
                <a:gd name="T29" fmla="*/ 91 h 94"/>
                <a:gd name="T30" fmla="*/ 21 w 193"/>
                <a:gd name="T31" fmla="*/ 80 h 94"/>
                <a:gd name="T32" fmla="*/ 97 w 193"/>
                <a:gd name="T33" fmla="*/ 26 h 94"/>
                <a:gd name="T34" fmla="*/ 171 w 193"/>
                <a:gd name="T35" fmla="*/ 80 h 94"/>
                <a:gd name="T36" fmla="*/ 171 w 193"/>
                <a:gd name="T37" fmla="*/ 91 h 94"/>
                <a:gd name="T38" fmla="*/ 175 w 193"/>
                <a:gd name="T39" fmla="*/ 94 h 94"/>
                <a:gd name="T40" fmla="*/ 175 w 193"/>
                <a:gd name="T41" fmla="*/ 94 h 94"/>
                <a:gd name="T42" fmla="*/ 190 w 193"/>
                <a:gd name="T43" fmla="*/ 94 h 94"/>
                <a:gd name="T44" fmla="*/ 193 w 193"/>
                <a:gd name="T45" fmla="*/ 91 h 94"/>
                <a:gd name="T46" fmla="*/ 193 w 193"/>
                <a:gd name="T47" fmla="*/ 6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94">
                  <a:moveTo>
                    <a:pt x="193" y="67"/>
                  </a:moveTo>
                  <a:cubicBezTo>
                    <a:pt x="193" y="66"/>
                    <a:pt x="193" y="65"/>
                    <a:pt x="192" y="65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2" y="1"/>
                    <a:pt x="100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0"/>
                    <a:pt x="91" y="1"/>
                    <a:pt x="89" y="2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5"/>
                    <a:pt x="0" y="66"/>
                    <a:pt x="0" y="6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9" y="94"/>
                    <a:pt x="20" y="94"/>
                    <a:pt x="20" y="93"/>
                  </a:cubicBezTo>
                  <a:cubicBezTo>
                    <a:pt x="21" y="92"/>
                    <a:pt x="21" y="92"/>
                    <a:pt x="21" y="91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171" y="92"/>
                    <a:pt x="173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2" y="94"/>
                    <a:pt x="193" y="92"/>
                    <a:pt x="193" y="91"/>
                  </a:cubicBezTo>
                  <a:lnTo>
                    <a:pt x="193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552">
              <a:extLst>
                <a:ext uri="{FF2B5EF4-FFF2-40B4-BE49-F238E27FC236}">
                  <a16:creationId xmlns:a16="http://schemas.microsoft.com/office/drawing/2014/main" id="{BFF1750B-445E-40DF-9C32-1B5C22B6E621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1976" y="6084888"/>
              <a:ext cx="119063" cy="123825"/>
            </a:xfrm>
            <a:custGeom>
              <a:avLst/>
              <a:gdLst>
                <a:gd name="T0" fmla="*/ 28 w 32"/>
                <a:gd name="T1" fmla="*/ 0 h 33"/>
                <a:gd name="T2" fmla="*/ 5 w 32"/>
                <a:gd name="T3" fmla="*/ 0 h 33"/>
                <a:gd name="T4" fmla="*/ 0 w 32"/>
                <a:gd name="T5" fmla="*/ 5 h 33"/>
                <a:gd name="T6" fmla="*/ 0 w 32"/>
                <a:gd name="T7" fmla="*/ 10 h 33"/>
                <a:gd name="T8" fmla="*/ 32 w 32"/>
                <a:gd name="T9" fmla="*/ 33 h 33"/>
                <a:gd name="T10" fmla="*/ 32 w 32"/>
                <a:gd name="T11" fmla="*/ 5 h 33"/>
                <a:gd name="T12" fmla="*/ 28 w 32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2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553">
              <a:extLst>
                <a:ext uri="{FF2B5EF4-FFF2-40B4-BE49-F238E27FC236}">
                  <a16:creationId xmlns:a16="http://schemas.microsoft.com/office/drawing/2014/main" id="{78256978-9109-DD71-96DB-00024D2D01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07163" y="6189663"/>
              <a:ext cx="528638" cy="498475"/>
            </a:xfrm>
            <a:custGeom>
              <a:avLst/>
              <a:gdLst>
                <a:gd name="T0" fmla="*/ 141 w 141"/>
                <a:gd name="T1" fmla="*/ 48 h 133"/>
                <a:gd name="T2" fmla="*/ 74 w 141"/>
                <a:gd name="T3" fmla="*/ 1 h 133"/>
                <a:gd name="T4" fmla="*/ 71 w 141"/>
                <a:gd name="T5" fmla="*/ 0 h 133"/>
                <a:gd name="T6" fmla="*/ 67 w 141"/>
                <a:gd name="T7" fmla="*/ 1 h 133"/>
                <a:gd name="T8" fmla="*/ 0 w 141"/>
                <a:gd name="T9" fmla="*/ 49 h 133"/>
                <a:gd name="T10" fmla="*/ 0 w 141"/>
                <a:gd name="T11" fmla="*/ 129 h 133"/>
                <a:gd name="T12" fmla="*/ 4 w 141"/>
                <a:gd name="T13" fmla="*/ 133 h 133"/>
                <a:gd name="T14" fmla="*/ 26 w 141"/>
                <a:gd name="T15" fmla="*/ 133 h 133"/>
                <a:gd name="T16" fmla="*/ 26 w 141"/>
                <a:gd name="T17" fmla="*/ 66 h 133"/>
                <a:gd name="T18" fmla="*/ 59 w 141"/>
                <a:gd name="T19" fmla="*/ 66 h 133"/>
                <a:gd name="T20" fmla="*/ 59 w 141"/>
                <a:gd name="T21" fmla="*/ 133 h 133"/>
                <a:gd name="T22" fmla="*/ 137 w 141"/>
                <a:gd name="T23" fmla="*/ 133 h 133"/>
                <a:gd name="T24" fmla="*/ 141 w 141"/>
                <a:gd name="T25" fmla="*/ 129 h 133"/>
                <a:gd name="T26" fmla="*/ 141 w 141"/>
                <a:gd name="T27" fmla="*/ 48 h 133"/>
                <a:gd name="T28" fmla="*/ 116 w 141"/>
                <a:gd name="T29" fmla="*/ 100 h 133"/>
                <a:gd name="T30" fmla="*/ 82 w 141"/>
                <a:gd name="T31" fmla="*/ 100 h 133"/>
                <a:gd name="T32" fmla="*/ 82 w 141"/>
                <a:gd name="T33" fmla="*/ 66 h 133"/>
                <a:gd name="T34" fmla="*/ 116 w 141"/>
                <a:gd name="T35" fmla="*/ 66 h 133"/>
                <a:gd name="T36" fmla="*/ 116 w 141"/>
                <a:gd name="T37" fmla="*/ 10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33">
                  <a:moveTo>
                    <a:pt x="141" y="48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0"/>
                    <a:pt x="72" y="0"/>
                    <a:pt x="71" y="0"/>
                  </a:cubicBezTo>
                  <a:cubicBezTo>
                    <a:pt x="70" y="0"/>
                    <a:pt x="68" y="0"/>
                    <a:pt x="67" y="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1"/>
                    <a:pt x="2" y="133"/>
                    <a:pt x="4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39" y="133"/>
                    <a:pt x="141" y="131"/>
                    <a:pt x="141" y="129"/>
                  </a:cubicBezTo>
                  <a:lnTo>
                    <a:pt x="141" y="48"/>
                  </a:lnTo>
                  <a:close/>
                  <a:moveTo>
                    <a:pt x="116" y="100"/>
                  </a:moveTo>
                  <a:cubicBezTo>
                    <a:pt x="82" y="100"/>
                    <a:pt x="82" y="100"/>
                    <a:pt x="82" y="100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116" y="66"/>
                    <a:pt x="116" y="66"/>
                    <a:pt x="116" y="66"/>
                  </a:cubicBezTo>
                  <a:lnTo>
                    <a:pt x="116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5" name="Gruppieren 4">
            <a:extLst>
              <a:ext uri="{FF2B5EF4-FFF2-40B4-BE49-F238E27FC236}">
                <a16:creationId xmlns:a16="http://schemas.microsoft.com/office/drawing/2014/main" id="{6279E9A9-E1CD-1223-DE74-DF75C0DC403C}"/>
              </a:ext>
            </a:extLst>
          </p:cNvPr>
          <p:cNvGrpSpPr/>
          <p:nvPr/>
        </p:nvGrpSpPr>
        <p:grpSpPr bwMode="gray">
          <a:xfrm>
            <a:off x="798367" y="4857244"/>
            <a:ext cx="544117" cy="542925"/>
            <a:chOff x="1050104" y="6085860"/>
            <a:chExt cx="544117" cy="542925"/>
          </a:xfrm>
          <a:solidFill>
            <a:schemeClr val="accent2"/>
          </a:solidFill>
        </p:grpSpPr>
        <p:sp>
          <p:nvSpPr>
            <p:cNvPr id="176" name="Freeform 1559">
              <a:extLst>
                <a:ext uri="{FF2B5EF4-FFF2-40B4-BE49-F238E27FC236}">
                  <a16:creationId xmlns:a16="http://schemas.microsoft.com/office/drawing/2014/main" id="{143365BB-33C0-CDD4-8F3F-730F61DF6BA7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2042" y="6085860"/>
              <a:ext cx="282179" cy="280988"/>
            </a:xfrm>
            <a:custGeom>
              <a:avLst/>
              <a:gdLst>
                <a:gd name="T0" fmla="*/ 75 w 100"/>
                <a:gd name="T1" fmla="*/ 25 h 100"/>
                <a:gd name="T2" fmla="*/ 74 w 100"/>
                <a:gd name="T3" fmla="*/ 0 h 100"/>
                <a:gd name="T4" fmla="*/ 49 w 100"/>
                <a:gd name="T5" fmla="*/ 26 h 100"/>
                <a:gd name="T6" fmla="*/ 49 w 100"/>
                <a:gd name="T7" fmla="*/ 43 h 100"/>
                <a:gd name="T8" fmla="*/ 3 w 100"/>
                <a:gd name="T9" fmla="*/ 88 h 100"/>
                <a:gd name="T10" fmla="*/ 2 w 100"/>
                <a:gd name="T11" fmla="*/ 98 h 100"/>
                <a:gd name="T12" fmla="*/ 12 w 100"/>
                <a:gd name="T13" fmla="*/ 97 h 100"/>
                <a:gd name="T14" fmla="*/ 57 w 100"/>
                <a:gd name="T15" fmla="*/ 51 h 100"/>
                <a:gd name="T16" fmla="*/ 74 w 100"/>
                <a:gd name="T17" fmla="*/ 51 h 100"/>
                <a:gd name="T18" fmla="*/ 100 w 100"/>
                <a:gd name="T19" fmla="*/ 26 h 100"/>
                <a:gd name="T20" fmla="*/ 75 w 100"/>
                <a:gd name="T21" fmla="*/ 2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00">
                  <a:moveTo>
                    <a:pt x="75" y="2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2" y="90"/>
                    <a:pt x="0" y="97"/>
                    <a:pt x="2" y="98"/>
                  </a:cubicBezTo>
                  <a:cubicBezTo>
                    <a:pt x="4" y="100"/>
                    <a:pt x="10" y="99"/>
                    <a:pt x="12" y="9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7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560">
              <a:extLst>
                <a:ext uri="{FF2B5EF4-FFF2-40B4-BE49-F238E27FC236}">
                  <a16:creationId xmlns:a16="http://schemas.microsoft.com/office/drawing/2014/main" id="{EF9B266E-E2C1-E99D-BD2C-A867C72A04EE}"/>
                </a:ext>
              </a:extLst>
            </p:cNvPr>
            <p:cNvSpPr>
              <a:spLocks/>
            </p:cNvSpPr>
            <p:nvPr/>
          </p:nvSpPr>
          <p:spPr bwMode="gray">
            <a:xfrm>
              <a:off x="1247748" y="6279932"/>
              <a:ext cx="152400" cy="154781"/>
            </a:xfrm>
            <a:custGeom>
              <a:avLst/>
              <a:gdLst>
                <a:gd name="T0" fmla="*/ 28 w 54"/>
                <a:gd name="T1" fmla="*/ 40 h 55"/>
                <a:gd name="T2" fmla="*/ 18 w 54"/>
                <a:gd name="T3" fmla="*/ 36 h 55"/>
                <a:gd name="T4" fmla="*/ 15 w 54"/>
                <a:gd name="T5" fmla="*/ 23 h 55"/>
                <a:gd name="T6" fmla="*/ 19 w 54"/>
                <a:gd name="T7" fmla="*/ 12 h 55"/>
                <a:gd name="T8" fmla="*/ 31 w 54"/>
                <a:gd name="T9" fmla="*/ 1 h 55"/>
                <a:gd name="T10" fmla="*/ 27 w 54"/>
                <a:gd name="T11" fmla="*/ 0 h 55"/>
                <a:gd name="T12" fmla="*/ 0 w 54"/>
                <a:gd name="T13" fmla="*/ 27 h 55"/>
                <a:gd name="T14" fmla="*/ 27 w 54"/>
                <a:gd name="T15" fmla="*/ 55 h 55"/>
                <a:gd name="T16" fmla="*/ 54 w 54"/>
                <a:gd name="T17" fmla="*/ 27 h 55"/>
                <a:gd name="T18" fmla="*/ 53 w 54"/>
                <a:gd name="T19" fmla="*/ 23 h 55"/>
                <a:gd name="T20" fmla="*/ 42 w 54"/>
                <a:gd name="T21" fmla="*/ 35 h 55"/>
                <a:gd name="T22" fmla="*/ 28 w 54"/>
                <a:gd name="T23" fmla="*/ 4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55">
                  <a:moveTo>
                    <a:pt x="28" y="40"/>
                  </a:moveTo>
                  <a:cubicBezTo>
                    <a:pt x="23" y="40"/>
                    <a:pt x="20" y="38"/>
                    <a:pt x="18" y="36"/>
                  </a:cubicBezTo>
                  <a:cubicBezTo>
                    <a:pt x="16" y="34"/>
                    <a:pt x="13" y="30"/>
                    <a:pt x="15" y="23"/>
                  </a:cubicBezTo>
                  <a:cubicBezTo>
                    <a:pt x="15" y="20"/>
                    <a:pt x="16" y="16"/>
                    <a:pt x="19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8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4" y="42"/>
                    <a:pt x="54" y="27"/>
                  </a:cubicBezTo>
                  <a:cubicBezTo>
                    <a:pt x="54" y="26"/>
                    <a:pt x="54" y="25"/>
                    <a:pt x="53" y="2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8" y="38"/>
                    <a:pt x="32" y="4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561">
              <a:extLst>
                <a:ext uri="{FF2B5EF4-FFF2-40B4-BE49-F238E27FC236}">
                  <a16:creationId xmlns:a16="http://schemas.microsoft.com/office/drawing/2014/main" id="{B1E3BB60-9269-98D6-35F8-9675982E1047}"/>
                </a:ext>
              </a:extLst>
            </p:cNvPr>
            <p:cNvSpPr>
              <a:spLocks/>
            </p:cNvSpPr>
            <p:nvPr/>
          </p:nvSpPr>
          <p:spPr bwMode="gray">
            <a:xfrm>
              <a:off x="1154879" y="6187064"/>
              <a:ext cx="338138" cy="340519"/>
            </a:xfrm>
            <a:custGeom>
              <a:avLst/>
              <a:gdLst>
                <a:gd name="T0" fmla="*/ 97 w 120"/>
                <a:gd name="T1" fmla="*/ 60 h 121"/>
                <a:gd name="T2" fmla="*/ 60 w 120"/>
                <a:gd name="T3" fmla="*/ 98 h 121"/>
                <a:gd name="T4" fmla="*/ 22 w 120"/>
                <a:gd name="T5" fmla="*/ 60 h 121"/>
                <a:gd name="T6" fmla="*/ 60 w 120"/>
                <a:gd name="T7" fmla="*/ 23 h 121"/>
                <a:gd name="T8" fmla="*/ 73 w 120"/>
                <a:gd name="T9" fmla="*/ 25 h 121"/>
                <a:gd name="T10" fmla="*/ 90 w 120"/>
                <a:gd name="T11" fmla="*/ 8 h 121"/>
                <a:gd name="T12" fmla="*/ 60 w 120"/>
                <a:gd name="T13" fmla="*/ 0 h 121"/>
                <a:gd name="T14" fmla="*/ 0 w 120"/>
                <a:gd name="T15" fmla="*/ 60 h 121"/>
                <a:gd name="T16" fmla="*/ 60 w 120"/>
                <a:gd name="T17" fmla="*/ 121 h 121"/>
                <a:gd name="T18" fmla="*/ 120 w 120"/>
                <a:gd name="T19" fmla="*/ 60 h 121"/>
                <a:gd name="T20" fmla="*/ 112 w 120"/>
                <a:gd name="T21" fmla="*/ 31 h 121"/>
                <a:gd name="T22" fmla="*/ 95 w 120"/>
                <a:gd name="T23" fmla="*/ 48 h 121"/>
                <a:gd name="T24" fmla="*/ 97 w 120"/>
                <a:gd name="T2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1">
                  <a:moveTo>
                    <a:pt x="97" y="60"/>
                  </a:moveTo>
                  <a:cubicBezTo>
                    <a:pt x="97" y="81"/>
                    <a:pt x="81" y="98"/>
                    <a:pt x="60" y="98"/>
                  </a:cubicBezTo>
                  <a:cubicBezTo>
                    <a:pt x="39" y="98"/>
                    <a:pt x="22" y="81"/>
                    <a:pt x="22" y="60"/>
                  </a:cubicBezTo>
                  <a:cubicBezTo>
                    <a:pt x="22" y="40"/>
                    <a:pt x="39" y="23"/>
                    <a:pt x="60" y="23"/>
                  </a:cubicBezTo>
                  <a:cubicBezTo>
                    <a:pt x="64" y="23"/>
                    <a:pt x="69" y="24"/>
                    <a:pt x="73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1" y="3"/>
                    <a:pt x="71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3" y="121"/>
                    <a:pt x="120" y="94"/>
                    <a:pt x="120" y="60"/>
                  </a:cubicBezTo>
                  <a:cubicBezTo>
                    <a:pt x="120" y="50"/>
                    <a:pt x="117" y="39"/>
                    <a:pt x="112" y="3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7" y="52"/>
                    <a:pt x="97" y="56"/>
                    <a:pt x="97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562">
              <a:extLst>
                <a:ext uri="{FF2B5EF4-FFF2-40B4-BE49-F238E27FC236}">
                  <a16:creationId xmlns:a16="http://schemas.microsoft.com/office/drawing/2014/main" id="{A8D2BB33-0391-9EAD-ADE1-80C38898FFF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0104" y="6085860"/>
              <a:ext cx="544116" cy="542925"/>
            </a:xfrm>
            <a:custGeom>
              <a:avLst/>
              <a:gdLst>
                <a:gd name="T0" fmla="*/ 167 w 193"/>
                <a:gd name="T1" fmla="*/ 61 h 193"/>
                <a:gd name="T2" fmla="*/ 159 w 193"/>
                <a:gd name="T3" fmla="*/ 61 h 193"/>
                <a:gd name="T4" fmla="*/ 168 w 193"/>
                <a:gd name="T5" fmla="*/ 96 h 193"/>
                <a:gd name="T6" fmla="*/ 97 w 193"/>
                <a:gd name="T7" fmla="*/ 168 h 193"/>
                <a:gd name="T8" fmla="*/ 25 w 193"/>
                <a:gd name="T9" fmla="*/ 96 h 193"/>
                <a:gd name="T10" fmla="*/ 97 w 193"/>
                <a:gd name="T11" fmla="*/ 25 h 193"/>
                <a:gd name="T12" fmla="*/ 132 w 193"/>
                <a:gd name="T13" fmla="*/ 34 h 193"/>
                <a:gd name="T14" fmla="*/ 132 w 193"/>
                <a:gd name="T15" fmla="*/ 26 h 193"/>
                <a:gd name="T16" fmla="*/ 135 w 193"/>
                <a:gd name="T17" fmla="*/ 19 h 193"/>
                <a:gd name="T18" fmla="*/ 142 w 193"/>
                <a:gd name="T19" fmla="*/ 11 h 193"/>
                <a:gd name="T20" fmla="*/ 97 w 193"/>
                <a:gd name="T21" fmla="*/ 0 h 193"/>
                <a:gd name="T22" fmla="*/ 0 w 193"/>
                <a:gd name="T23" fmla="*/ 96 h 193"/>
                <a:gd name="T24" fmla="*/ 97 w 193"/>
                <a:gd name="T25" fmla="*/ 193 h 193"/>
                <a:gd name="T26" fmla="*/ 193 w 193"/>
                <a:gd name="T27" fmla="*/ 96 h 193"/>
                <a:gd name="T28" fmla="*/ 182 w 193"/>
                <a:gd name="T29" fmla="*/ 51 h 193"/>
                <a:gd name="T30" fmla="*/ 174 w 193"/>
                <a:gd name="T31" fmla="*/ 58 h 193"/>
                <a:gd name="T32" fmla="*/ 167 w 193"/>
                <a:gd name="T33" fmla="*/ 6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193">
                  <a:moveTo>
                    <a:pt x="167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65" y="72"/>
                    <a:pt x="168" y="84"/>
                    <a:pt x="168" y="96"/>
                  </a:cubicBezTo>
                  <a:cubicBezTo>
                    <a:pt x="168" y="136"/>
                    <a:pt x="136" y="168"/>
                    <a:pt x="97" y="168"/>
                  </a:cubicBezTo>
                  <a:cubicBezTo>
                    <a:pt x="57" y="168"/>
                    <a:pt x="25" y="136"/>
                    <a:pt x="25" y="96"/>
                  </a:cubicBezTo>
                  <a:cubicBezTo>
                    <a:pt x="25" y="57"/>
                    <a:pt x="57" y="25"/>
                    <a:pt x="97" y="25"/>
                  </a:cubicBezTo>
                  <a:cubicBezTo>
                    <a:pt x="110" y="25"/>
                    <a:pt x="122" y="28"/>
                    <a:pt x="132" y="34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2" y="23"/>
                    <a:pt x="133" y="21"/>
                    <a:pt x="135" y="1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29" y="4"/>
                    <a:pt x="113" y="0"/>
                    <a:pt x="97" y="0"/>
                  </a:cubicBezTo>
                  <a:cubicBezTo>
                    <a:pt x="44" y="0"/>
                    <a:pt x="0" y="43"/>
                    <a:pt x="0" y="96"/>
                  </a:cubicBezTo>
                  <a:cubicBezTo>
                    <a:pt x="0" y="150"/>
                    <a:pt x="44" y="193"/>
                    <a:pt x="97" y="193"/>
                  </a:cubicBezTo>
                  <a:cubicBezTo>
                    <a:pt x="150" y="193"/>
                    <a:pt x="193" y="150"/>
                    <a:pt x="193" y="96"/>
                  </a:cubicBezTo>
                  <a:cubicBezTo>
                    <a:pt x="193" y="80"/>
                    <a:pt x="189" y="64"/>
                    <a:pt x="182" y="51"/>
                  </a:cubicBezTo>
                  <a:cubicBezTo>
                    <a:pt x="174" y="58"/>
                    <a:pt x="174" y="58"/>
                    <a:pt x="174" y="58"/>
                  </a:cubicBezTo>
                  <a:cubicBezTo>
                    <a:pt x="172" y="60"/>
                    <a:pt x="170" y="61"/>
                    <a:pt x="167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0" name="Freeform 1580">
            <a:extLst>
              <a:ext uri="{FF2B5EF4-FFF2-40B4-BE49-F238E27FC236}">
                <a16:creationId xmlns:a16="http://schemas.microsoft.com/office/drawing/2014/main" id="{3FEA7B08-235B-C33C-2C17-6A5C99E980E1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46642" y="5836295"/>
            <a:ext cx="542925" cy="542925"/>
          </a:xfrm>
          <a:custGeom>
            <a:avLst/>
            <a:gdLst>
              <a:gd name="T0" fmla="*/ 96 w 193"/>
              <a:gd name="T1" fmla="*/ 193 h 193"/>
              <a:gd name="T2" fmla="*/ 164 w 193"/>
              <a:gd name="T3" fmla="*/ 56 h 193"/>
              <a:gd name="T4" fmla="*/ 175 w 193"/>
              <a:gd name="T5" fmla="*/ 91 h 193"/>
              <a:gd name="T6" fmla="*/ 140 w 193"/>
              <a:gd name="T7" fmla="*/ 91 h 193"/>
              <a:gd name="T8" fmla="*/ 137 w 193"/>
              <a:gd name="T9" fmla="*/ 62 h 193"/>
              <a:gd name="T10" fmla="*/ 164 w 193"/>
              <a:gd name="T11" fmla="*/ 56 h 193"/>
              <a:gd name="T12" fmla="*/ 152 w 193"/>
              <a:gd name="T13" fmla="*/ 41 h 193"/>
              <a:gd name="T14" fmla="*/ 152 w 193"/>
              <a:gd name="T15" fmla="*/ 47 h 193"/>
              <a:gd name="T16" fmla="*/ 134 w 193"/>
              <a:gd name="T17" fmla="*/ 48 h 193"/>
              <a:gd name="T18" fmla="*/ 132 w 193"/>
              <a:gd name="T19" fmla="*/ 26 h 193"/>
              <a:gd name="T20" fmla="*/ 64 w 193"/>
              <a:gd name="T21" fmla="*/ 91 h 193"/>
              <a:gd name="T22" fmla="*/ 67 w 193"/>
              <a:gd name="T23" fmla="*/ 63 h 193"/>
              <a:gd name="T24" fmla="*/ 123 w 193"/>
              <a:gd name="T25" fmla="*/ 63 h 193"/>
              <a:gd name="T26" fmla="*/ 128 w 193"/>
              <a:gd name="T27" fmla="*/ 88 h 193"/>
              <a:gd name="T28" fmla="*/ 129 w 193"/>
              <a:gd name="T29" fmla="*/ 102 h 193"/>
              <a:gd name="T30" fmla="*/ 126 w 193"/>
              <a:gd name="T31" fmla="*/ 131 h 193"/>
              <a:gd name="T32" fmla="*/ 70 w 193"/>
              <a:gd name="T33" fmla="*/ 130 h 193"/>
              <a:gd name="T34" fmla="*/ 64 w 193"/>
              <a:gd name="T35" fmla="*/ 106 h 193"/>
              <a:gd name="T36" fmla="*/ 125 w 193"/>
              <a:gd name="T37" fmla="*/ 102 h 193"/>
              <a:gd name="T38" fmla="*/ 75 w 193"/>
              <a:gd name="T39" fmla="*/ 34 h 193"/>
              <a:gd name="T40" fmla="*/ 86 w 193"/>
              <a:gd name="T41" fmla="*/ 18 h 193"/>
              <a:gd name="T42" fmla="*/ 108 w 193"/>
              <a:gd name="T43" fmla="*/ 18 h 193"/>
              <a:gd name="T44" fmla="*/ 122 w 193"/>
              <a:gd name="T45" fmla="*/ 48 h 193"/>
              <a:gd name="T46" fmla="*/ 96 w 193"/>
              <a:gd name="T47" fmla="*/ 53 h 193"/>
              <a:gd name="T48" fmla="*/ 70 w 193"/>
              <a:gd name="T49" fmla="*/ 48 h 193"/>
              <a:gd name="T50" fmla="*/ 60 w 193"/>
              <a:gd name="T51" fmla="*/ 26 h 193"/>
              <a:gd name="T52" fmla="*/ 58 w 193"/>
              <a:gd name="T53" fmla="*/ 48 h 193"/>
              <a:gd name="T54" fmla="*/ 41 w 193"/>
              <a:gd name="T55" fmla="*/ 47 h 193"/>
              <a:gd name="T56" fmla="*/ 18 w 193"/>
              <a:gd name="T57" fmla="*/ 88 h 193"/>
              <a:gd name="T58" fmla="*/ 31 w 193"/>
              <a:gd name="T59" fmla="*/ 56 h 193"/>
              <a:gd name="T60" fmla="*/ 55 w 193"/>
              <a:gd name="T61" fmla="*/ 65 h 193"/>
              <a:gd name="T62" fmla="*/ 50 w 193"/>
              <a:gd name="T63" fmla="*/ 91 h 193"/>
              <a:gd name="T64" fmla="*/ 18 w 193"/>
              <a:gd name="T65" fmla="*/ 88 h 193"/>
              <a:gd name="T66" fmla="*/ 18 w 193"/>
              <a:gd name="T67" fmla="*/ 106 h 193"/>
              <a:gd name="T68" fmla="*/ 50 w 193"/>
              <a:gd name="T69" fmla="*/ 102 h 193"/>
              <a:gd name="T70" fmla="*/ 55 w 193"/>
              <a:gd name="T71" fmla="*/ 129 h 193"/>
              <a:gd name="T72" fmla="*/ 31 w 193"/>
              <a:gd name="T73" fmla="*/ 137 h 193"/>
              <a:gd name="T74" fmla="*/ 40 w 193"/>
              <a:gd name="T75" fmla="*/ 153 h 193"/>
              <a:gd name="T76" fmla="*/ 35 w 193"/>
              <a:gd name="T77" fmla="*/ 148 h 193"/>
              <a:gd name="T78" fmla="*/ 58 w 193"/>
              <a:gd name="T79" fmla="*/ 143 h 193"/>
              <a:gd name="T80" fmla="*/ 68 w 193"/>
              <a:gd name="T81" fmla="*/ 171 h 193"/>
              <a:gd name="T82" fmla="*/ 117 w 193"/>
              <a:gd name="T83" fmla="*/ 160 h 193"/>
              <a:gd name="T84" fmla="*/ 107 w 193"/>
              <a:gd name="T85" fmla="*/ 175 h 193"/>
              <a:gd name="T86" fmla="*/ 85 w 193"/>
              <a:gd name="T87" fmla="*/ 175 h 193"/>
              <a:gd name="T88" fmla="*/ 70 w 193"/>
              <a:gd name="T89" fmla="*/ 145 h 193"/>
              <a:gd name="T90" fmla="*/ 96 w 193"/>
              <a:gd name="T91" fmla="*/ 140 h 193"/>
              <a:gd name="T92" fmla="*/ 122 w 193"/>
              <a:gd name="T93" fmla="*/ 145 h 193"/>
              <a:gd name="T94" fmla="*/ 132 w 193"/>
              <a:gd name="T95" fmla="*/ 167 h 193"/>
              <a:gd name="T96" fmla="*/ 134 w 193"/>
              <a:gd name="T97" fmla="*/ 146 h 193"/>
              <a:gd name="T98" fmla="*/ 152 w 193"/>
              <a:gd name="T99" fmla="*/ 146 h 193"/>
              <a:gd name="T100" fmla="*/ 175 w 193"/>
              <a:gd name="T101" fmla="*/ 106 h 193"/>
              <a:gd name="T102" fmla="*/ 161 w 193"/>
              <a:gd name="T103" fmla="*/ 137 h 193"/>
              <a:gd name="T104" fmla="*/ 137 w 193"/>
              <a:gd name="T105" fmla="*/ 129 h 193"/>
              <a:gd name="T106" fmla="*/ 143 w 193"/>
              <a:gd name="T107" fmla="*/ 102 h 193"/>
              <a:gd name="T108" fmla="*/ 175 w 193"/>
              <a:gd name="T109" fmla="*/ 10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3" h="193">
                <a:moveTo>
                  <a:pt x="96" y="0"/>
                </a:moveTo>
                <a:cubicBezTo>
                  <a:pt x="43" y="0"/>
                  <a:pt x="0" y="44"/>
                  <a:pt x="0" y="97"/>
                </a:cubicBezTo>
                <a:cubicBezTo>
                  <a:pt x="0" y="150"/>
                  <a:pt x="43" y="193"/>
                  <a:pt x="96" y="193"/>
                </a:cubicBezTo>
                <a:cubicBezTo>
                  <a:pt x="149" y="193"/>
                  <a:pt x="193" y="150"/>
                  <a:pt x="193" y="97"/>
                </a:cubicBezTo>
                <a:cubicBezTo>
                  <a:pt x="193" y="44"/>
                  <a:pt x="149" y="0"/>
                  <a:pt x="96" y="0"/>
                </a:cubicBezTo>
                <a:close/>
                <a:moveTo>
                  <a:pt x="164" y="56"/>
                </a:moveTo>
                <a:cubicBezTo>
                  <a:pt x="165" y="58"/>
                  <a:pt x="165" y="58"/>
                  <a:pt x="165" y="58"/>
                </a:cubicBezTo>
                <a:cubicBezTo>
                  <a:pt x="170" y="67"/>
                  <a:pt x="174" y="77"/>
                  <a:pt x="175" y="88"/>
                </a:cubicBezTo>
                <a:cubicBezTo>
                  <a:pt x="175" y="91"/>
                  <a:pt x="175" y="91"/>
                  <a:pt x="175" y="91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0" y="91"/>
                  <a:pt x="140" y="91"/>
                  <a:pt x="140" y="91"/>
                </a:cubicBezTo>
                <a:cubicBezTo>
                  <a:pt x="140" y="88"/>
                  <a:pt x="140" y="88"/>
                  <a:pt x="140" y="88"/>
                </a:cubicBezTo>
                <a:cubicBezTo>
                  <a:pt x="139" y="80"/>
                  <a:pt x="139" y="72"/>
                  <a:pt x="137" y="65"/>
                </a:cubicBezTo>
                <a:cubicBezTo>
                  <a:pt x="137" y="62"/>
                  <a:pt x="137" y="62"/>
                  <a:pt x="137" y="62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48" y="60"/>
                  <a:pt x="155" y="58"/>
                  <a:pt x="161" y="56"/>
                </a:cubicBezTo>
                <a:lnTo>
                  <a:pt x="164" y="56"/>
                </a:lnTo>
                <a:close/>
                <a:moveTo>
                  <a:pt x="132" y="26"/>
                </a:moveTo>
                <a:cubicBezTo>
                  <a:pt x="140" y="30"/>
                  <a:pt x="146" y="35"/>
                  <a:pt x="152" y="41"/>
                </a:cubicBezTo>
                <a:cubicBezTo>
                  <a:pt x="152" y="41"/>
                  <a:pt x="152" y="41"/>
                  <a:pt x="152" y="41"/>
                </a:cubicBezTo>
                <a:cubicBezTo>
                  <a:pt x="153" y="41"/>
                  <a:pt x="153" y="42"/>
                  <a:pt x="153" y="42"/>
                </a:cubicBezTo>
                <a:cubicBezTo>
                  <a:pt x="157" y="46"/>
                  <a:pt x="157" y="46"/>
                  <a:pt x="157" y="46"/>
                </a:cubicBezTo>
                <a:cubicBezTo>
                  <a:pt x="152" y="47"/>
                  <a:pt x="152" y="47"/>
                  <a:pt x="152" y="47"/>
                </a:cubicBezTo>
                <a:cubicBezTo>
                  <a:pt x="147" y="48"/>
                  <a:pt x="142" y="49"/>
                  <a:pt x="137" y="50"/>
                </a:cubicBezTo>
                <a:cubicBezTo>
                  <a:pt x="135" y="50"/>
                  <a:pt x="135" y="50"/>
                  <a:pt x="135" y="50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132" y="41"/>
                  <a:pt x="130" y="36"/>
                  <a:pt x="128" y="30"/>
                </a:cubicBezTo>
                <a:cubicBezTo>
                  <a:pt x="125" y="22"/>
                  <a:pt x="125" y="22"/>
                  <a:pt x="125" y="22"/>
                </a:cubicBezTo>
                <a:lnTo>
                  <a:pt x="132" y="26"/>
                </a:lnTo>
                <a:close/>
                <a:moveTo>
                  <a:pt x="125" y="91"/>
                </a:moveTo>
                <a:cubicBezTo>
                  <a:pt x="67" y="91"/>
                  <a:pt x="67" y="91"/>
                  <a:pt x="67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80"/>
                  <a:pt x="65" y="73"/>
                  <a:pt x="66" y="66"/>
                </a:cubicBezTo>
                <a:cubicBezTo>
                  <a:pt x="67" y="63"/>
                  <a:pt x="67" y="63"/>
                  <a:pt x="67" y="63"/>
                </a:cubicBezTo>
                <a:cubicBezTo>
                  <a:pt x="70" y="63"/>
                  <a:pt x="70" y="63"/>
                  <a:pt x="70" y="63"/>
                </a:cubicBezTo>
                <a:cubicBezTo>
                  <a:pt x="78" y="64"/>
                  <a:pt x="87" y="64"/>
                  <a:pt x="96" y="64"/>
                </a:cubicBezTo>
                <a:cubicBezTo>
                  <a:pt x="105" y="64"/>
                  <a:pt x="114" y="64"/>
                  <a:pt x="123" y="63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73"/>
                  <a:pt x="128" y="80"/>
                  <a:pt x="128" y="88"/>
                </a:cubicBezTo>
                <a:cubicBezTo>
                  <a:pt x="129" y="91"/>
                  <a:pt x="129" y="91"/>
                  <a:pt x="129" y="91"/>
                </a:cubicBezTo>
                <a:lnTo>
                  <a:pt x="125" y="91"/>
                </a:lnTo>
                <a:close/>
                <a:moveTo>
                  <a:pt x="129" y="102"/>
                </a:moveTo>
                <a:cubicBezTo>
                  <a:pt x="128" y="106"/>
                  <a:pt x="128" y="106"/>
                  <a:pt x="128" y="106"/>
                </a:cubicBezTo>
                <a:cubicBezTo>
                  <a:pt x="128" y="113"/>
                  <a:pt x="127" y="121"/>
                  <a:pt x="126" y="128"/>
                </a:cubicBezTo>
                <a:cubicBezTo>
                  <a:pt x="126" y="131"/>
                  <a:pt x="126" y="131"/>
                  <a:pt x="126" y="131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114" y="130"/>
                  <a:pt x="105" y="129"/>
                  <a:pt x="96" y="129"/>
                </a:cubicBezTo>
                <a:cubicBezTo>
                  <a:pt x="87" y="129"/>
                  <a:pt x="78" y="130"/>
                  <a:pt x="70" y="130"/>
                </a:cubicBezTo>
                <a:cubicBezTo>
                  <a:pt x="67" y="131"/>
                  <a:pt x="67" y="131"/>
                  <a:pt x="67" y="131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5" y="121"/>
                  <a:pt x="64" y="113"/>
                  <a:pt x="64" y="106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125" y="102"/>
                  <a:pt x="125" y="102"/>
                  <a:pt x="125" y="102"/>
                </a:cubicBezTo>
                <a:lnTo>
                  <a:pt x="129" y="102"/>
                </a:lnTo>
                <a:close/>
                <a:moveTo>
                  <a:pt x="70" y="48"/>
                </a:moveTo>
                <a:cubicBezTo>
                  <a:pt x="72" y="43"/>
                  <a:pt x="73" y="38"/>
                  <a:pt x="75" y="34"/>
                </a:cubicBezTo>
                <a:cubicBezTo>
                  <a:pt x="78" y="28"/>
                  <a:pt x="81" y="23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8"/>
                  <a:pt x="86" y="18"/>
                  <a:pt x="86" y="18"/>
                </a:cubicBezTo>
                <a:cubicBezTo>
                  <a:pt x="89" y="18"/>
                  <a:pt x="93" y="18"/>
                  <a:pt x="96" y="18"/>
                </a:cubicBezTo>
                <a:cubicBezTo>
                  <a:pt x="100" y="18"/>
                  <a:pt x="103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2" y="23"/>
                  <a:pt x="115" y="28"/>
                  <a:pt x="117" y="34"/>
                </a:cubicBezTo>
                <a:cubicBezTo>
                  <a:pt x="119" y="38"/>
                  <a:pt x="121" y="43"/>
                  <a:pt x="122" y="48"/>
                </a:cubicBezTo>
                <a:cubicBezTo>
                  <a:pt x="123" y="52"/>
                  <a:pt x="123" y="52"/>
                  <a:pt x="123" y="52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12" y="53"/>
                  <a:pt x="104" y="53"/>
                  <a:pt x="96" y="53"/>
                </a:cubicBezTo>
                <a:cubicBezTo>
                  <a:pt x="88" y="53"/>
                  <a:pt x="80" y="53"/>
                  <a:pt x="73" y="52"/>
                </a:cubicBezTo>
                <a:cubicBezTo>
                  <a:pt x="69" y="52"/>
                  <a:pt x="69" y="52"/>
                  <a:pt x="69" y="52"/>
                </a:cubicBezTo>
                <a:lnTo>
                  <a:pt x="70" y="48"/>
                </a:lnTo>
                <a:close/>
                <a:moveTo>
                  <a:pt x="39" y="42"/>
                </a:moveTo>
                <a:cubicBezTo>
                  <a:pt x="39" y="42"/>
                  <a:pt x="40" y="41"/>
                  <a:pt x="40" y="41"/>
                </a:cubicBezTo>
                <a:cubicBezTo>
                  <a:pt x="46" y="35"/>
                  <a:pt x="53" y="30"/>
                  <a:pt x="60" y="26"/>
                </a:cubicBezTo>
                <a:cubicBezTo>
                  <a:pt x="68" y="22"/>
                  <a:pt x="68" y="22"/>
                  <a:pt x="68" y="22"/>
                </a:cubicBezTo>
                <a:cubicBezTo>
                  <a:pt x="64" y="30"/>
                  <a:pt x="64" y="30"/>
                  <a:pt x="64" y="30"/>
                </a:cubicBezTo>
                <a:cubicBezTo>
                  <a:pt x="62" y="36"/>
                  <a:pt x="60" y="41"/>
                  <a:pt x="58" y="48"/>
                </a:cubicBezTo>
                <a:cubicBezTo>
                  <a:pt x="58" y="50"/>
                  <a:pt x="58" y="50"/>
                  <a:pt x="58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0" y="49"/>
                  <a:pt x="45" y="48"/>
                  <a:pt x="41" y="47"/>
                </a:cubicBezTo>
                <a:cubicBezTo>
                  <a:pt x="35" y="46"/>
                  <a:pt x="35" y="46"/>
                  <a:pt x="35" y="46"/>
                </a:cubicBezTo>
                <a:lnTo>
                  <a:pt x="39" y="42"/>
                </a:lnTo>
                <a:close/>
                <a:moveTo>
                  <a:pt x="18" y="88"/>
                </a:moveTo>
                <a:cubicBezTo>
                  <a:pt x="19" y="77"/>
                  <a:pt x="22" y="67"/>
                  <a:pt x="27" y="58"/>
                </a:cubicBezTo>
                <a:cubicBezTo>
                  <a:pt x="29" y="56"/>
                  <a:pt x="29" y="56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7" y="58"/>
                  <a:pt x="45" y="60"/>
                  <a:pt x="52" y="6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5"/>
                  <a:pt x="55" y="65"/>
                  <a:pt x="55" y="65"/>
                </a:cubicBezTo>
                <a:cubicBezTo>
                  <a:pt x="54" y="72"/>
                  <a:pt x="53" y="80"/>
                  <a:pt x="53" y="88"/>
                </a:cubicBezTo>
                <a:cubicBezTo>
                  <a:pt x="53" y="91"/>
                  <a:pt x="53" y="91"/>
                  <a:pt x="53" y="91"/>
                </a:cubicBezTo>
                <a:cubicBezTo>
                  <a:pt x="50" y="91"/>
                  <a:pt x="50" y="91"/>
                  <a:pt x="50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17" y="91"/>
                  <a:pt x="17" y="91"/>
                  <a:pt x="17" y="91"/>
                </a:cubicBezTo>
                <a:lnTo>
                  <a:pt x="18" y="88"/>
                </a:lnTo>
                <a:close/>
                <a:moveTo>
                  <a:pt x="29" y="138"/>
                </a:moveTo>
                <a:cubicBezTo>
                  <a:pt x="27" y="136"/>
                  <a:pt x="27" y="136"/>
                  <a:pt x="27" y="136"/>
                </a:cubicBezTo>
                <a:cubicBezTo>
                  <a:pt x="22" y="127"/>
                  <a:pt x="19" y="117"/>
                  <a:pt x="18" y="106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53" y="113"/>
                  <a:pt x="54" y="121"/>
                  <a:pt x="55" y="129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45" y="134"/>
                  <a:pt x="37" y="135"/>
                  <a:pt x="31" y="137"/>
                </a:cubicBezTo>
                <a:lnTo>
                  <a:pt x="29" y="138"/>
                </a:lnTo>
                <a:close/>
                <a:moveTo>
                  <a:pt x="60" y="167"/>
                </a:moveTo>
                <a:cubicBezTo>
                  <a:pt x="53" y="164"/>
                  <a:pt x="46" y="159"/>
                  <a:pt x="40" y="153"/>
                </a:cubicBezTo>
                <a:cubicBezTo>
                  <a:pt x="40" y="152"/>
                  <a:pt x="40" y="152"/>
                  <a:pt x="39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5" y="148"/>
                  <a:pt x="35" y="148"/>
                  <a:pt x="35" y="148"/>
                </a:cubicBezTo>
                <a:cubicBezTo>
                  <a:pt x="41" y="146"/>
                  <a:pt x="41" y="146"/>
                  <a:pt x="41" y="146"/>
                </a:cubicBezTo>
                <a:cubicBezTo>
                  <a:pt x="45" y="145"/>
                  <a:pt x="50" y="144"/>
                  <a:pt x="55" y="144"/>
                </a:cubicBezTo>
                <a:cubicBezTo>
                  <a:pt x="58" y="143"/>
                  <a:pt x="58" y="143"/>
                  <a:pt x="58" y="143"/>
                </a:cubicBezTo>
                <a:cubicBezTo>
                  <a:pt x="58" y="146"/>
                  <a:pt x="58" y="146"/>
                  <a:pt x="58" y="146"/>
                </a:cubicBezTo>
                <a:cubicBezTo>
                  <a:pt x="60" y="152"/>
                  <a:pt x="62" y="158"/>
                  <a:pt x="64" y="163"/>
                </a:cubicBezTo>
                <a:cubicBezTo>
                  <a:pt x="68" y="171"/>
                  <a:pt x="68" y="171"/>
                  <a:pt x="68" y="171"/>
                </a:cubicBezTo>
                <a:lnTo>
                  <a:pt x="60" y="167"/>
                </a:lnTo>
                <a:close/>
                <a:moveTo>
                  <a:pt x="122" y="145"/>
                </a:moveTo>
                <a:cubicBezTo>
                  <a:pt x="121" y="150"/>
                  <a:pt x="119" y="155"/>
                  <a:pt x="117" y="160"/>
                </a:cubicBezTo>
                <a:cubicBezTo>
                  <a:pt x="115" y="165"/>
                  <a:pt x="112" y="170"/>
                  <a:pt x="109" y="174"/>
                </a:cubicBezTo>
                <a:cubicBezTo>
                  <a:pt x="108" y="175"/>
                  <a:pt x="108" y="175"/>
                  <a:pt x="108" y="175"/>
                </a:cubicBezTo>
                <a:cubicBezTo>
                  <a:pt x="107" y="175"/>
                  <a:pt x="107" y="175"/>
                  <a:pt x="107" y="175"/>
                </a:cubicBezTo>
                <a:cubicBezTo>
                  <a:pt x="103" y="176"/>
                  <a:pt x="100" y="176"/>
                  <a:pt x="96" y="176"/>
                </a:cubicBezTo>
                <a:cubicBezTo>
                  <a:pt x="93" y="176"/>
                  <a:pt x="89" y="176"/>
                  <a:pt x="86" y="175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84" y="174"/>
                  <a:pt x="84" y="174"/>
                  <a:pt x="84" y="174"/>
                </a:cubicBezTo>
                <a:cubicBezTo>
                  <a:pt x="81" y="170"/>
                  <a:pt x="78" y="165"/>
                  <a:pt x="75" y="160"/>
                </a:cubicBezTo>
                <a:cubicBezTo>
                  <a:pt x="73" y="155"/>
                  <a:pt x="72" y="150"/>
                  <a:pt x="70" y="145"/>
                </a:cubicBezTo>
                <a:cubicBezTo>
                  <a:pt x="69" y="142"/>
                  <a:pt x="69" y="142"/>
                  <a:pt x="69" y="142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80" y="141"/>
                  <a:pt x="88" y="140"/>
                  <a:pt x="96" y="140"/>
                </a:cubicBezTo>
                <a:cubicBezTo>
                  <a:pt x="104" y="140"/>
                  <a:pt x="112" y="141"/>
                  <a:pt x="120" y="141"/>
                </a:cubicBezTo>
                <a:cubicBezTo>
                  <a:pt x="123" y="142"/>
                  <a:pt x="123" y="142"/>
                  <a:pt x="123" y="142"/>
                </a:cubicBezTo>
                <a:lnTo>
                  <a:pt x="122" y="145"/>
                </a:lnTo>
                <a:close/>
                <a:moveTo>
                  <a:pt x="153" y="152"/>
                </a:moveTo>
                <a:cubicBezTo>
                  <a:pt x="153" y="152"/>
                  <a:pt x="153" y="152"/>
                  <a:pt x="152" y="153"/>
                </a:cubicBezTo>
                <a:cubicBezTo>
                  <a:pt x="146" y="159"/>
                  <a:pt x="140" y="164"/>
                  <a:pt x="132" y="167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8" y="163"/>
                  <a:pt x="128" y="163"/>
                  <a:pt x="128" y="163"/>
                </a:cubicBezTo>
                <a:cubicBezTo>
                  <a:pt x="130" y="158"/>
                  <a:pt x="132" y="152"/>
                  <a:pt x="134" y="146"/>
                </a:cubicBezTo>
                <a:cubicBezTo>
                  <a:pt x="135" y="143"/>
                  <a:pt x="135" y="143"/>
                  <a:pt x="135" y="143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42" y="144"/>
                  <a:pt x="147" y="145"/>
                  <a:pt x="152" y="146"/>
                </a:cubicBezTo>
                <a:cubicBezTo>
                  <a:pt x="157" y="148"/>
                  <a:pt x="157" y="148"/>
                  <a:pt x="157" y="148"/>
                </a:cubicBezTo>
                <a:lnTo>
                  <a:pt x="153" y="152"/>
                </a:lnTo>
                <a:close/>
                <a:moveTo>
                  <a:pt x="175" y="106"/>
                </a:moveTo>
                <a:cubicBezTo>
                  <a:pt x="174" y="117"/>
                  <a:pt x="170" y="127"/>
                  <a:pt x="165" y="136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1" y="137"/>
                  <a:pt x="161" y="137"/>
                  <a:pt x="161" y="137"/>
                </a:cubicBezTo>
                <a:cubicBezTo>
                  <a:pt x="155" y="135"/>
                  <a:pt x="148" y="134"/>
                  <a:pt x="140" y="133"/>
                </a:cubicBezTo>
                <a:cubicBezTo>
                  <a:pt x="137" y="132"/>
                  <a:pt x="137" y="132"/>
                  <a:pt x="137" y="132"/>
                </a:cubicBezTo>
                <a:cubicBezTo>
                  <a:pt x="137" y="129"/>
                  <a:pt x="137" y="129"/>
                  <a:pt x="137" y="129"/>
                </a:cubicBezTo>
                <a:cubicBezTo>
                  <a:pt x="139" y="121"/>
                  <a:pt x="139" y="113"/>
                  <a:pt x="140" y="105"/>
                </a:cubicBezTo>
                <a:cubicBezTo>
                  <a:pt x="140" y="102"/>
                  <a:pt x="140" y="102"/>
                  <a:pt x="140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5" y="102"/>
                  <a:pt x="175" y="102"/>
                  <a:pt x="175" y="102"/>
                </a:cubicBezTo>
                <a:lnTo>
                  <a:pt x="175" y="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89" name="Gruppieren 33277">
            <a:extLst>
              <a:ext uri="{FF2B5EF4-FFF2-40B4-BE49-F238E27FC236}">
                <a16:creationId xmlns:a16="http://schemas.microsoft.com/office/drawing/2014/main" id="{3D881C82-9F03-D7A5-C303-7E0BC619531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322966" y="5883920"/>
            <a:ext cx="540000" cy="540000"/>
            <a:chOff x="5997576" y="5681663"/>
            <a:chExt cx="723900" cy="720725"/>
          </a:xfrm>
          <a:solidFill>
            <a:schemeClr val="accent2"/>
          </a:solidFill>
        </p:grpSpPr>
        <p:sp>
          <p:nvSpPr>
            <p:cNvPr id="190" name="Freeform 1629">
              <a:extLst>
                <a:ext uri="{FF2B5EF4-FFF2-40B4-BE49-F238E27FC236}">
                  <a16:creationId xmlns:a16="http://schemas.microsoft.com/office/drawing/2014/main" id="{FE5FCDA2-CF8F-988B-9B64-CFC1644621C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97576" y="5681663"/>
              <a:ext cx="723900" cy="720725"/>
            </a:xfrm>
            <a:custGeom>
              <a:avLst/>
              <a:gdLst>
                <a:gd name="T0" fmla="*/ 96 w 193"/>
                <a:gd name="T1" fmla="*/ 0 h 192"/>
                <a:gd name="T2" fmla="*/ 0 w 193"/>
                <a:gd name="T3" fmla="*/ 96 h 192"/>
                <a:gd name="T4" fmla="*/ 96 w 193"/>
                <a:gd name="T5" fmla="*/ 192 h 192"/>
                <a:gd name="T6" fmla="*/ 193 w 193"/>
                <a:gd name="T7" fmla="*/ 96 h 192"/>
                <a:gd name="T8" fmla="*/ 96 w 193"/>
                <a:gd name="T9" fmla="*/ 0 h 192"/>
                <a:gd name="T10" fmla="*/ 96 w 193"/>
                <a:gd name="T11" fmla="*/ 180 h 192"/>
                <a:gd name="T12" fmla="*/ 12 w 193"/>
                <a:gd name="T13" fmla="*/ 96 h 192"/>
                <a:gd name="T14" fmla="*/ 96 w 193"/>
                <a:gd name="T15" fmla="*/ 12 h 192"/>
                <a:gd name="T16" fmla="*/ 181 w 193"/>
                <a:gd name="T17" fmla="*/ 96 h 192"/>
                <a:gd name="T18" fmla="*/ 96 w 193"/>
                <a:gd name="T1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50" y="192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80"/>
                  </a:moveTo>
                  <a:cubicBezTo>
                    <a:pt x="50" y="180"/>
                    <a:pt x="12" y="142"/>
                    <a:pt x="12" y="96"/>
                  </a:cubicBezTo>
                  <a:cubicBezTo>
                    <a:pt x="12" y="49"/>
                    <a:pt x="50" y="12"/>
                    <a:pt x="96" y="12"/>
                  </a:cubicBezTo>
                  <a:cubicBezTo>
                    <a:pt x="143" y="12"/>
                    <a:pt x="181" y="49"/>
                    <a:pt x="181" y="96"/>
                  </a:cubicBezTo>
                  <a:cubicBezTo>
                    <a:pt x="181" y="142"/>
                    <a:pt x="143" y="180"/>
                    <a:pt x="96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630">
              <a:extLst>
                <a:ext uri="{FF2B5EF4-FFF2-40B4-BE49-F238E27FC236}">
                  <a16:creationId xmlns:a16="http://schemas.microsoft.com/office/drawing/2014/main" id="{6DB69031-B9DD-76C6-D7AE-6C2B1F40D2C8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0163" y="6022976"/>
              <a:ext cx="25400" cy="14288"/>
            </a:xfrm>
            <a:custGeom>
              <a:avLst/>
              <a:gdLst>
                <a:gd name="T0" fmla="*/ 7 w 7"/>
                <a:gd name="T1" fmla="*/ 1 h 4"/>
                <a:gd name="T2" fmla="*/ 7 w 7"/>
                <a:gd name="T3" fmla="*/ 1 h 4"/>
                <a:gd name="T4" fmla="*/ 1 w 7"/>
                <a:gd name="T5" fmla="*/ 1 h 4"/>
                <a:gd name="T6" fmla="*/ 2 w 7"/>
                <a:gd name="T7" fmla="*/ 1 h 4"/>
                <a:gd name="T8" fmla="*/ 1 w 7"/>
                <a:gd name="T9" fmla="*/ 1 h 4"/>
                <a:gd name="T10" fmla="*/ 2 w 7"/>
                <a:gd name="T11" fmla="*/ 2 h 4"/>
                <a:gd name="T12" fmla="*/ 0 w 7"/>
                <a:gd name="T13" fmla="*/ 4 h 4"/>
                <a:gd name="T14" fmla="*/ 7 w 7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3"/>
                    <a:pt x="2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2" y="3"/>
                    <a:pt x="4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631">
              <a:extLst>
                <a:ext uri="{FF2B5EF4-FFF2-40B4-BE49-F238E27FC236}">
                  <a16:creationId xmlns:a16="http://schemas.microsoft.com/office/drawing/2014/main" id="{A9C6923B-D2C9-64F5-C637-C6F80C964D8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7776" y="6022976"/>
              <a:ext cx="47625" cy="14288"/>
            </a:xfrm>
            <a:custGeom>
              <a:avLst/>
              <a:gdLst>
                <a:gd name="T0" fmla="*/ 2 w 13"/>
                <a:gd name="T1" fmla="*/ 1 h 4"/>
                <a:gd name="T2" fmla="*/ 0 w 13"/>
                <a:gd name="T3" fmla="*/ 4 h 4"/>
                <a:gd name="T4" fmla="*/ 7 w 13"/>
                <a:gd name="T5" fmla="*/ 2 h 4"/>
                <a:gd name="T6" fmla="*/ 13 w 13"/>
                <a:gd name="T7" fmla="*/ 2 h 4"/>
                <a:gd name="T8" fmla="*/ 13 w 13"/>
                <a:gd name="T9" fmla="*/ 2 h 4"/>
                <a:gd name="T10" fmla="*/ 2 w 13"/>
                <a:gd name="T11" fmla="*/ 2 h 4"/>
                <a:gd name="T12" fmla="*/ 2 w 13"/>
                <a:gd name="T13" fmla="*/ 1 h 4"/>
                <a:gd name="T14" fmla="*/ 2 w 13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">
                  <a:moveTo>
                    <a:pt x="2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3"/>
                    <a:pt x="11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5" y="0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632">
              <a:extLst>
                <a:ext uri="{FF2B5EF4-FFF2-40B4-BE49-F238E27FC236}">
                  <a16:creationId xmlns:a16="http://schemas.microsoft.com/office/drawing/2014/main" id="{0B4D190B-326A-BCD4-3A5C-CDC3AE5A35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1276" y="5853113"/>
              <a:ext cx="14288" cy="23813"/>
            </a:xfrm>
            <a:custGeom>
              <a:avLst/>
              <a:gdLst>
                <a:gd name="T0" fmla="*/ 1 w 4"/>
                <a:gd name="T1" fmla="*/ 0 h 6"/>
                <a:gd name="T2" fmla="*/ 0 w 4"/>
                <a:gd name="T3" fmla="*/ 6 h 6"/>
                <a:gd name="T4" fmla="*/ 0 w 4"/>
                <a:gd name="T5" fmla="*/ 6 h 6"/>
                <a:gd name="T6" fmla="*/ 3 w 4"/>
                <a:gd name="T7" fmla="*/ 4 h 6"/>
                <a:gd name="T8" fmla="*/ 3 w 4"/>
                <a:gd name="T9" fmla="*/ 6 h 6"/>
                <a:gd name="T10" fmla="*/ 4 w 4"/>
                <a:gd name="T11" fmla="*/ 3 h 6"/>
                <a:gd name="T12" fmla="*/ 3 w 4"/>
                <a:gd name="T13" fmla="*/ 3 h 6"/>
                <a:gd name="T14" fmla="*/ 1 w 4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4"/>
                    <a:pt x="3" y="4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1" y="3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633">
              <a:extLst>
                <a:ext uri="{FF2B5EF4-FFF2-40B4-BE49-F238E27FC236}">
                  <a16:creationId xmlns:a16="http://schemas.microsoft.com/office/drawing/2014/main" id="{A218D300-EBA4-FD85-0FF3-DCE58C13B66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1738" y="5819776"/>
              <a:ext cx="19050" cy="15875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4 h 4"/>
                <a:gd name="T4" fmla="*/ 5 w 5"/>
                <a:gd name="T5" fmla="*/ 2 h 4"/>
                <a:gd name="T6" fmla="*/ 5 w 5"/>
                <a:gd name="T7" fmla="*/ 2 h 4"/>
                <a:gd name="T8" fmla="*/ 4 w 5"/>
                <a:gd name="T9" fmla="*/ 1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1"/>
                    <a:pt x="1" y="2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634">
              <a:extLst>
                <a:ext uri="{FF2B5EF4-FFF2-40B4-BE49-F238E27FC236}">
                  <a16:creationId xmlns:a16="http://schemas.microsoft.com/office/drawing/2014/main" id="{5C7FAA6E-F1CA-12A9-8900-2FD3FF23E722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9838" y="5778501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635">
              <a:extLst>
                <a:ext uri="{FF2B5EF4-FFF2-40B4-BE49-F238E27FC236}">
                  <a16:creationId xmlns:a16="http://schemas.microsoft.com/office/drawing/2014/main" id="{9EEBFE79-D233-CEA8-A4CE-37E3EF88D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1738" y="5775326"/>
              <a:ext cx="63500" cy="44450"/>
            </a:xfrm>
            <a:custGeom>
              <a:avLst/>
              <a:gdLst>
                <a:gd name="T0" fmla="*/ 1 w 17"/>
                <a:gd name="T1" fmla="*/ 5 h 12"/>
                <a:gd name="T2" fmla="*/ 0 w 17"/>
                <a:gd name="T3" fmla="*/ 6 h 12"/>
                <a:gd name="T4" fmla="*/ 6 w 17"/>
                <a:gd name="T5" fmla="*/ 5 h 12"/>
                <a:gd name="T6" fmla="*/ 5 w 17"/>
                <a:gd name="T7" fmla="*/ 5 h 12"/>
                <a:gd name="T8" fmla="*/ 6 w 17"/>
                <a:gd name="T9" fmla="*/ 4 h 12"/>
                <a:gd name="T10" fmla="*/ 8 w 17"/>
                <a:gd name="T11" fmla="*/ 6 h 12"/>
                <a:gd name="T12" fmla="*/ 10 w 17"/>
                <a:gd name="T13" fmla="*/ 5 h 12"/>
                <a:gd name="T14" fmla="*/ 13 w 17"/>
                <a:gd name="T15" fmla="*/ 7 h 12"/>
                <a:gd name="T16" fmla="*/ 8 w 17"/>
                <a:gd name="T17" fmla="*/ 11 h 12"/>
                <a:gd name="T18" fmla="*/ 14 w 17"/>
                <a:gd name="T19" fmla="*/ 12 h 12"/>
                <a:gd name="T20" fmla="*/ 16 w 17"/>
                <a:gd name="T21" fmla="*/ 12 h 12"/>
                <a:gd name="T22" fmla="*/ 14 w 17"/>
                <a:gd name="T23" fmla="*/ 10 h 12"/>
                <a:gd name="T24" fmla="*/ 17 w 17"/>
                <a:gd name="T25" fmla="*/ 11 h 12"/>
                <a:gd name="T26" fmla="*/ 14 w 17"/>
                <a:gd name="T27" fmla="*/ 7 h 12"/>
                <a:gd name="T28" fmla="*/ 15 w 17"/>
                <a:gd name="T29" fmla="*/ 6 h 12"/>
                <a:gd name="T30" fmla="*/ 17 w 17"/>
                <a:gd name="T31" fmla="*/ 7 h 12"/>
                <a:gd name="T32" fmla="*/ 17 w 17"/>
                <a:gd name="T33" fmla="*/ 6 h 12"/>
                <a:gd name="T34" fmla="*/ 14 w 17"/>
                <a:gd name="T35" fmla="*/ 3 h 12"/>
                <a:gd name="T36" fmla="*/ 13 w 17"/>
                <a:gd name="T37" fmla="*/ 3 h 12"/>
                <a:gd name="T38" fmla="*/ 14 w 17"/>
                <a:gd name="T39" fmla="*/ 2 h 12"/>
                <a:gd name="T40" fmla="*/ 12 w 17"/>
                <a:gd name="T41" fmla="*/ 3 h 12"/>
                <a:gd name="T42" fmla="*/ 13 w 17"/>
                <a:gd name="T43" fmla="*/ 2 h 12"/>
                <a:gd name="T44" fmla="*/ 12 w 17"/>
                <a:gd name="T45" fmla="*/ 2 h 12"/>
                <a:gd name="T46" fmla="*/ 12 w 17"/>
                <a:gd name="T47" fmla="*/ 2 h 12"/>
                <a:gd name="T48" fmla="*/ 12 w 17"/>
                <a:gd name="T49" fmla="*/ 2 h 12"/>
                <a:gd name="T50" fmla="*/ 12 w 17"/>
                <a:gd name="T51" fmla="*/ 1 h 12"/>
                <a:gd name="T52" fmla="*/ 11 w 17"/>
                <a:gd name="T53" fmla="*/ 2 h 12"/>
                <a:gd name="T54" fmla="*/ 11 w 17"/>
                <a:gd name="T55" fmla="*/ 1 h 12"/>
                <a:gd name="T56" fmla="*/ 10 w 17"/>
                <a:gd name="T57" fmla="*/ 2 h 12"/>
                <a:gd name="T58" fmla="*/ 11 w 17"/>
                <a:gd name="T59" fmla="*/ 1 h 12"/>
                <a:gd name="T60" fmla="*/ 10 w 17"/>
                <a:gd name="T61" fmla="*/ 2 h 12"/>
                <a:gd name="T62" fmla="*/ 11 w 17"/>
                <a:gd name="T63" fmla="*/ 1 h 12"/>
                <a:gd name="T64" fmla="*/ 10 w 17"/>
                <a:gd name="T65" fmla="*/ 1 h 12"/>
                <a:gd name="T66" fmla="*/ 10 w 17"/>
                <a:gd name="T67" fmla="*/ 2 h 12"/>
                <a:gd name="T68" fmla="*/ 9 w 17"/>
                <a:gd name="T69" fmla="*/ 2 h 12"/>
                <a:gd name="T70" fmla="*/ 9 w 17"/>
                <a:gd name="T71" fmla="*/ 1 h 12"/>
                <a:gd name="T72" fmla="*/ 9 w 17"/>
                <a:gd name="T73" fmla="*/ 1 h 12"/>
                <a:gd name="T74" fmla="*/ 8 w 17"/>
                <a:gd name="T75" fmla="*/ 1 h 12"/>
                <a:gd name="T76" fmla="*/ 9 w 17"/>
                <a:gd name="T77" fmla="*/ 1 h 12"/>
                <a:gd name="T78" fmla="*/ 7 w 17"/>
                <a:gd name="T79" fmla="*/ 1 h 12"/>
                <a:gd name="T80" fmla="*/ 8 w 17"/>
                <a:gd name="T81" fmla="*/ 1 h 12"/>
                <a:gd name="T82" fmla="*/ 7 w 17"/>
                <a:gd name="T83" fmla="*/ 1 h 12"/>
                <a:gd name="T84" fmla="*/ 7 w 17"/>
                <a:gd name="T85" fmla="*/ 2 h 12"/>
                <a:gd name="T86" fmla="*/ 5 w 17"/>
                <a:gd name="T87" fmla="*/ 0 h 12"/>
                <a:gd name="T88" fmla="*/ 3 w 17"/>
                <a:gd name="T89" fmla="*/ 3 h 12"/>
                <a:gd name="T90" fmla="*/ 2 w 17"/>
                <a:gd name="T91" fmla="*/ 3 h 12"/>
                <a:gd name="T92" fmla="*/ 3 w 17"/>
                <a:gd name="T93" fmla="*/ 5 h 12"/>
                <a:gd name="T94" fmla="*/ 2 w 17"/>
                <a:gd name="T95" fmla="*/ 5 h 12"/>
                <a:gd name="T96" fmla="*/ 3 w 17"/>
                <a:gd name="T97" fmla="*/ 1 h 12"/>
                <a:gd name="T98" fmla="*/ 0 w 17"/>
                <a:gd name="T99" fmla="*/ 5 h 12"/>
                <a:gd name="T100" fmla="*/ 1 w 17"/>
                <a:gd name="T10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" h="12">
                  <a:moveTo>
                    <a:pt x="1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1" y="6"/>
                    <a:pt x="4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4"/>
                    <a:pt x="9" y="3"/>
                    <a:pt x="8" y="6"/>
                  </a:cubicBezTo>
                  <a:cubicBezTo>
                    <a:pt x="8" y="5"/>
                    <a:pt x="9" y="5"/>
                    <a:pt x="10" y="5"/>
                  </a:cubicBezTo>
                  <a:cubicBezTo>
                    <a:pt x="11" y="7"/>
                    <a:pt x="11" y="8"/>
                    <a:pt x="13" y="7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10" y="11"/>
                    <a:pt x="14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5" y="10"/>
                    <a:pt x="16" y="10"/>
                    <a:pt x="17" y="11"/>
                  </a:cubicBezTo>
                  <a:cubicBezTo>
                    <a:pt x="17" y="9"/>
                    <a:pt x="16" y="8"/>
                    <a:pt x="14" y="7"/>
                  </a:cubicBezTo>
                  <a:cubicBezTo>
                    <a:pt x="14" y="7"/>
                    <a:pt x="15" y="6"/>
                    <a:pt x="15" y="6"/>
                  </a:cubicBezTo>
                  <a:cubicBezTo>
                    <a:pt x="15" y="6"/>
                    <a:pt x="15" y="6"/>
                    <a:pt x="17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4"/>
                    <a:pt x="15" y="4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0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3"/>
                    <a:pt x="3" y="1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636">
              <a:extLst>
                <a:ext uri="{FF2B5EF4-FFF2-40B4-BE49-F238E27FC236}">
                  <a16:creationId xmlns:a16="http://schemas.microsoft.com/office/drawing/2014/main" id="{AD90032E-22D8-B356-B2BF-B6BA8BB4DAE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1901" y="5797551"/>
              <a:ext cx="3175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1 h 2"/>
                <a:gd name="T4" fmla="*/ 1 w 1"/>
                <a:gd name="T5" fmla="*/ 1 h 2"/>
                <a:gd name="T6" fmla="*/ 0 w 1"/>
                <a:gd name="T7" fmla="*/ 0 h 2"/>
                <a:gd name="T8" fmla="*/ 0 w 1"/>
                <a:gd name="T9" fmla="*/ 1 h 2"/>
                <a:gd name="T10" fmla="*/ 0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637">
              <a:extLst>
                <a:ext uri="{FF2B5EF4-FFF2-40B4-BE49-F238E27FC236}">
                  <a16:creationId xmlns:a16="http://schemas.microsoft.com/office/drawing/2014/main" id="{EC266086-8D74-955F-47C4-1B0609D6E3BC}"/>
                </a:ext>
              </a:extLst>
            </p:cNvPr>
            <p:cNvSpPr>
              <a:spLocks/>
            </p:cNvSpPr>
            <p:nvPr/>
          </p:nvSpPr>
          <p:spPr bwMode="gray">
            <a:xfrm>
              <a:off x="6303963" y="5770563"/>
              <a:ext cx="7938" cy="79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638">
              <a:extLst>
                <a:ext uri="{FF2B5EF4-FFF2-40B4-BE49-F238E27FC236}">
                  <a16:creationId xmlns:a16="http://schemas.microsoft.com/office/drawing/2014/main" id="{CBD70AA9-DF95-DE6B-DE23-1A5CAE8462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1576" y="5808663"/>
              <a:ext cx="7938" cy="7938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1 h 2"/>
                <a:gd name="T6" fmla="*/ 2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639">
              <a:extLst>
                <a:ext uri="{FF2B5EF4-FFF2-40B4-BE49-F238E27FC236}">
                  <a16:creationId xmlns:a16="http://schemas.microsoft.com/office/drawing/2014/main" id="{5A707266-7F32-9302-1707-77432723CBA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0463" y="5816601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640">
              <a:extLst>
                <a:ext uri="{FF2B5EF4-FFF2-40B4-BE49-F238E27FC236}">
                  <a16:creationId xmlns:a16="http://schemas.microsoft.com/office/drawing/2014/main" id="{FC2BC982-A4EC-CEE3-6D5A-80C223E59B89}"/>
                </a:ext>
              </a:extLst>
            </p:cNvPr>
            <p:cNvSpPr>
              <a:spLocks/>
            </p:cNvSpPr>
            <p:nvPr/>
          </p:nvSpPr>
          <p:spPr bwMode="gray">
            <a:xfrm>
              <a:off x="6199188" y="5797551"/>
              <a:ext cx="49213" cy="26988"/>
            </a:xfrm>
            <a:custGeom>
              <a:avLst/>
              <a:gdLst>
                <a:gd name="T0" fmla="*/ 13 w 13"/>
                <a:gd name="T1" fmla="*/ 4 h 7"/>
                <a:gd name="T2" fmla="*/ 13 w 13"/>
                <a:gd name="T3" fmla="*/ 4 h 7"/>
                <a:gd name="T4" fmla="*/ 12 w 13"/>
                <a:gd name="T5" fmla="*/ 2 h 7"/>
                <a:gd name="T6" fmla="*/ 10 w 13"/>
                <a:gd name="T7" fmla="*/ 0 h 7"/>
                <a:gd name="T8" fmla="*/ 11 w 13"/>
                <a:gd name="T9" fmla="*/ 0 h 7"/>
                <a:gd name="T10" fmla="*/ 11 w 13"/>
                <a:gd name="T11" fmla="*/ 0 h 7"/>
                <a:gd name="T12" fmla="*/ 10 w 13"/>
                <a:gd name="T13" fmla="*/ 0 h 7"/>
                <a:gd name="T14" fmla="*/ 9 w 13"/>
                <a:gd name="T15" fmla="*/ 2 h 7"/>
                <a:gd name="T16" fmla="*/ 8 w 13"/>
                <a:gd name="T17" fmla="*/ 2 h 7"/>
                <a:gd name="T18" fmla="*/ 5 w 13"/>
                <a:gd name="T19" fmla="*/ 2 h 7"/>
                <a:gd name="T20" fmla="*/ 0 w 13"/>
                <a:gd name="T21" fmla="*/ 4 h 7"/>
                <a:gd name="T22" fmla="*/ 3 w 13"/>
                <a:gd name="T23" fmla="*/ 4 h 7"/>
                <a:gd name="T24" fmla="*/ 0 w 13"/>
                <a:gd name="T25" fmla="*/ 5 h 7"/>
                <a:gd name="T26" fmla="*/ 3 w 13"/>
                <a:gd name="T27" fmla="*/ 5 h 7"/>
                <a:gd name="T28" fmla="*/ 5 w 13"/>
                <a:gd name="T29" fmla="*/ 5 h 7"/>
                <a:gd name="T30" fmla="*/ 0 w 13"/>
                <a:gd name="T31" fmla="*/ 6 h 7"/>
                <a:gd name="T32" fmla="*/ 3 w 13"/>
                <a:gd name="T33" fmla="*/ 7 h 7"/>
                <a:gd name="T34" fmla="*/ 11 w 13"/>
                <a:gd name="T35" fmla="*/ 5 h 7"/>
                <a:gd name="T36" fmla="*/ 11 w 13"/>
                <a:gd name="T37" fmla="*/ 5 h 7"/>
                <a:gd name="T38" fmla="*/ 13 w 13"/>
                <a:gd name="T3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" h="7"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3"/>
                    <a:pt x="12" y="2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5" y="2"/>
                  </a:cubicBezTo>
                  <a:cubicBezTo>
                    <a:pt x="2" y="2"/>
                    <a:pt x="1" y="4"/>
                    <a:pt x="0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1" y="5"/>
                    <a:pt x="1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3" y="5"/>
                    <a:pt x="2" y="6"/>
                    <a:pt x="0" y="6"/>
                  </a:cubicBezTo>
                  <a:cubicBezTo>
                    <a:pt x="0" y="7"/>
                    <a:pt x="1" y="7"/>
                    <a:pt x="3" y="7"/>
                  </a:cubicBezTo>
                  <a:cubicBezTo>
                    <a:pt x="6" y="6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2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641">
              <a:extLst>
                <a:ext uri="{FF2B5EF4-FFF2-40B4-BE49-F238E27FC236}">
                  <a16:creationId xmlns:a16="http://schemas.microsoft.com/office/drawing/2014/main" id="{97E97B79-6494-7A47-F9C5-F259AD09DDA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9513" y="57975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642">
              <a:extLst>
                <a:ext uri="{FF2B5EF4-FFF2-40B4-BE49-F238E27FC236}">
                  <a16:creationId xmlns:a16="http://schemas.microsoft.com/office/drawing/2014/main" id="{F952C51C-25A7-9CA7-65A6-DFDDE96784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8401" y="5786438"/>
              <a:ext cx="19050" cy="14288"/>
            </a:xfrm>
            <a:custGeom>
              <a:avLst/>
              <a:gdLst>
                <a:gd name="T0" fmla="*/ 0 w 5"/>
                <a:gd name="T1" fmla="*/ 3 h 4"/>
                <a:gd name="T2" fmla="*/ 2 w 5"/>
                <a:gd name="T3" fmla="*/ 4 h 4"/>
                <a:gd name="T4" fmla="*/ 3 w 5"/>
                <a:gd name="T5" fmla="*/ 3 h 4"/>
                <a:gd name="T6" fmla="*/ 4 w 5"/>
                <a:gd name="T7" fmla="*/ 2 h 4"/>
                <a:gd name="T8" fmla="*/ 5 w 5"/>
                <a:gd name="T9" fmla="*/ 1 h 4"/>
                <a:gd name="T10" fmla="*/ 4 w 5"/>
                <a:gd name="T11" fmla="*/ 2 h 4"/>
                <a:gd name="T12" fmla="*/ 4 w 5"/>
                <a:gd name="T13" fmla="*/ 1 h 4"/>
                <a:gd name="T14" fmla="*/ 4 w 5"/>
                <a:gd name="T15" fmla="*/ 1 h 4"/>
                <a:gd name="T16" fmla="*/ 3 w 5"/>
                <a:gd name="T17" fmla="*/ 2 h 4"/>
                <a:gd name="T18" fmla="*/ 4 w 5"/>
                <a:gd name="T19" fmla="*/ 1 h 4"/>
                <a:gd name="T20" fmla="*/ 4 w 5"/>
                <a:gd name="T21" fmla="*/ 0 h 4"/>
                <a:gd name="T22" fmla="*/ 2 w 5"/>
                <a:gd name="T23" fmla="*/ 1 h 4"/>
                <a:gd name="T24" fmla="*/ 2 w 5"/>
                <a:gd name="T25" fmla="*/ 1 h 4"/>
                <a:gd name="T26" fmla="*/ 2 w 5"/>
                <a:gd name="T27" fmla="*/ 1 h 4"/>
                <a:gd name="T28" fmla="*/ 2 w 5"/>
                <a:gd name="T29" fmla="*/ 1 h 4"/>
                <a:gd name="T30" fmla="*/ 2 w 5"/>
                <a:gd name="T31" fmla="*/ 1 h 4"/>
                <a:gd name="T32" fmla="*/ 2 w 5"/>
                <a:gd name="T33" fmla="*/ 2 h 4"/>
                <a:gd name="T34" fmla="*/ 0 w 5"/>
                <a:gd name="T3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1" y="3"/>
                    <a:pt x="1" y="3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643">
              <a:extLst>
                <a:ext uri="{FF2B5EF4-FFF2-40B4-BE49-F238E27FC236}">
                  <a16:creationId xmlns:a16="http://schemas.microsoft.com/office/drawing/2014/main" id="{1CE642BF-BCA9-BFAF-B3F8-95E510E494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7451" y="5783263"/>
              <a:ext cx="14288" cy="11113"/>
            </a:xfrm>
            <a:custGeom>
              <a:avLst/>
              <a:gdLst>
                <a:gd name="T0" fmla="*/ 1 w 4"/>
                <a:gd name="T1" fmla="*/ 3 h 3"/>
                <a:gd name="T2" fmla="*/ 2 w 4"/>
                <a:gd name="T3" fmla="*/ 2 h 3"/>
                <a:gd name="T4" fmla="*/ 4 w 4"/>
                <a:gd name="T5" fmla="*/ 0 h 3"/>
                <a:gd name="T6" fmla="*/ 4 w 4"/>
                <a:gd name="T7" fmla="*/ 0 h 3"/>
                <a:gd name="T8" fmla="*/ 3 w 4"/>
                <a:gd name="T9" fmla="*/ 0 h 3"/>
                <a:gd name="T10" fmla="*/ 1 w 4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3"/>
                    <a:pt x="1" y="3"/>
                    <a:pt x="2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644">
              <a:extLst>
                <a:ext uri="{FF2B5EF4-FFF2-40B4-BE49-F238E27FC236}">
                  <a16:creationId xmlns:a16="http://schemas.microsoft.com/office/drawing/2014/main" id="{E998F3BD-DBE8-A512-5D9F-8A5F1168B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0138" y="5797551"/>
              <a:ext cx="38100" cy="22225"/>
            </a:xfrm>
            <a:custGeom>
              <a:avLst/>
              <a:gdLst>
                <a:gd name="T0" fmla="*/ 2 w 10"/>
                <a:gd name="T1" fmla="*/ 5 h 6"/>
                <a:gd name="T2" fmla="*/ 9 w 10"/>
                <a:gd name="T3" fmla="*/ 1 h 6"/>
                <a:gd name="T4" fmla="*/ 10 w 10"/>
                <a:gd name="T5" fmla="*/ 1 h 6"/>
                <a:gd name="T6" fmla="*/ 7 w 10"/>
                <a:gd name="T7" fmla="*/ 0 h 6"/>
                <a:gd name="T8" fmla="*/ 0 w 10"/>
                <a:gd name="T9" fmla="*/ 5 h 6"/>
                <a:gd name="T10" fmla="*/ 2 w 10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2" y="5"/>
                  </a:moveTo>
                  <a:cubicBezTo>
                    <a:pt x="5" y="4"/>
                    <a:pt x="7" y="2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2"/>
                    <a:pt x="0" y="5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645">
              <a:extLst>
                <a:ext uri="{FF2B5EF4-FFF2-40B4-BE49-F238E27FC236}">
                  <a16:creationId xmlns:a16="http://schemas.microsoft.com/office/drawing/2014/main" id="{09217DE7-94FA-8934-8855-D9E52C1281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8238" y="5775326"/>
              <a:ext cx="38100" cy="19050"/>
            </a:xfrm>
            <a:custGeom>
              <a:avLst/>
              <a:gdLst>
                <a:gd name="T0" fmla="*/ 3 w 10"/>
                <a:gd name="T1" fmla="*/ 2 h 5"/>
                <a:gd name="T2" fmla="*/ 3 w 10"/>
                <a:gd name="T3" fmla="*/ 3 h 5"/>
                <a:gd name="T4" fmla="*/ 2 w 10"/>
                <a:gd name="T5" fmla="*/ 3 h 5"/>
                <a:gd name="T6" fmla="*/ 2 w 10"/>
                <a:gd name="T7" fmla="*/ 3 h 5"/>
                <a:gd name="T8" fmla="*/ 1 w 10"/>
                <a:gd name="T9" fmla="*/ 3 h 5"/>
                <a:gd name="T10" fmla="*/ 2 w 10"/>
                <a:gd name="T11" fmla="*/ 3 h 5"/>
                <a:gd name="T12" fmla="*/ 1 w 10"/>
                <a:gd name="T13" fmla="*/ 4 h 5"/>
                <a:gd name="T14" fmla="*/ 2 w 10"/>
                <a:gd name="T15" fmla="*/ 3 h 5"/>
                <a:gd name="T16" fmla="*/ 0 w 10"/>
                <a:gd name="T17" fmla="*/ 5 h 5"/>
                <a:gd name="T18" fmla="*/ 4 w 10"/>
                <a:gd name="T19" fmla="*/ 4 h 5"/>
                <a:gd name="T20" fmla="*/ 2 w 10"/>
                <a:gd name="T21" fmla="*/ 5 h 5"/>
                <a:gd name="T22" fmla="*/ 2 w 10"/>
                <a:gd name="T23" fmla="*/ 5 h 5"/>
                <a:gd name="T24" fmla="*/ 8 w 10"/>
                <a:gd name="T25" fmla="*/ 2 h 5"/>
                <a:gd name="T26" fmla="*/ 8 w 10"/>
                <a:gd name="T27" fmla="*/ 2 h 5"/>
                <a:gd name="T28" fmla="*/ 9 w 10"/>
                <a:gd name="T29" fmla="*/ 0 h 5"/>
                <a:gd name="T30" fmla="*/ 6 w 10"/>
                <a:gd name="T31" fmla="*/ 3 h 5"/>
                <a:gd name="T32" fmla="*/ 3 w 10"/>
                <a:gd name="T33" fmla="*/ 2 h 5"/>
                <a:gd name="T34" fmla="*/ 3 w 10"/>
                <a:gd name="T3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10" y="0"/>
                    <a:pt x="9" y="0"/>
                  </a:cubicBezTo>
                  <a:cubicBezTo>
                    <a:pt x="8" y="1"/>
                    <a:pt x="6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646">
              <a:extLst>
                <a:ext uri="{FF2B5EF4-FFF2-40B4-BE49-F238E27FC236}">
                  <a16:creationId xmlns:a16="http://schemas.microsoft.com/office/drawing/2014/main" id="{6C0F9E5F-94B2-D752-D162-1F3281B79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7126" y="5778501"/>
              <a:ext cx="26988" cy="11113"/>
            </a:xfrm>
            <a:custGeom>
              <a:avLst/>
              <a:gdLst>
                <a:gd name="T0" fmla="*/ 4 w 7"/>
                <a:gd name="T1" fmla="*/ 2 h 3"/>
                <a:gd name="T2" fmla="*/ 4 w 7"/>
                <a:gd name="T3" fmla="*/ 2 h 3"/>
                <a:gd name="T4" fmla="*/ 6 w 7"/>
                <a:gd name="T5" fmla="*/ 0 h 3"/>
                <a:gd name="T6" fmla="*/ 7 w 7"/>
                <a:gd name="T7" fmla="*/ 0 h 3"/>
                <a:gd name="T8" fmla="*/ 6 w 7"/>
                <a:gd name="T9" fmla="*/ 0 h 3"/>
                <a:gd name="T10" fmla="*/ 0 w 7"/>
                <a:gd name="T11" fmla="*/ 3 h 3"/>
                <a:gd name="T12" fmla="*/ 4 w 7"/>
                <a:gd name="T13" fmla="*/ 1 h 3"/>
                <a:gd name="T14" fmla="*/ 4 w 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6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0" y="3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647">
              <a:extLst>
                <a:ext uri="{FF2B5EF4-FFF2-40B4-BE49-F238E27FC236}">
                  <a16:creationId xmlns:a16="http://schemas.microsoft.com/office/drawing/2014/main" id="{89BC2B73-F758-CF61-E8EA-18D07608F0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8238" y="57832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648">
              <a:extLst>
                <a:ext uri="{FF2B5EF4-FFF2-40B4-BE49-F238E27FC236}">
                  <a16:creationId xmlns:a16="http://schemas.microsoft.com/office/drawing/2014/main" id="{A0170905-F9C1-BA7C-AA7E-E1B6C77A01A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0463" y="5770563"/>
              <a:ext cx="7938" cy="793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1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649">
              <a:extLst>
                <a:ext uri="{FF2B5EF4-FFF2-40B4-BE49-F238E27FC236}">
                  <a16:creationId xmlns:a16="http://schemas.microsoft.com/office/drawing/2014/main" id="{141EF3F1-8D47-03DF-6753-169239A4C7D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5226" y="5767388"/>
              <a:ext cx="6350" cy="317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0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650">
              <a:extLst>
                <a:ext uri="{FF2B5EF4-FFF2-40B4-BE49-F238E27FC236}">
                  <a16:creationId xmlns:a16="http://schemas.microsoft.com/office/drawing/2014/main" id="{EFF33845-934A-F8EF-2662-417BD06334A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2688" y="57753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651">
              <a:extLst>
                <a:ext uri="{FF2B5EF4-FFF2-40B4-BE49-F238E27FC236}">
                  <a16:creationId xmlns:a16="http://schemas.microsoft.com/office/drawing/2014/main" id="{8C4C9827-6DCE-1047-4812-7EA1625DECF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9513" y="5770563"/>
              <a:ext cx="11113" cy="12700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2 h 3"/>
                <a:gd name="T4" fmla="*/ 1 w 3"/>
                <a:gd name="T5" fmla="*/ 3 h 3"/>
                <a:gd name="T6" fmla="*/ 2 w 3"/>
                <a:gd name="T7" fmla="*/ 3 h 3"/>
                <a:gd name="T8" fmla="*/ 3 w 3"/>
                <a:gd name="T9" fmla="*/ 2 h 3"/>
                <a:gd name="T10" fmla="*/ 3 w 3"/>
                <a:gd name="T11" fmla="*/ 2 h 3"/>
                <a:gd name="T12" fmla="*/ 2 w 3"/>
                <a:gd name="T13" fmla="*/ 2 h 3"/>
                <a:gd name="T14" fmla="*/ 3 w 3"/>
                <a:gd name="T15" fmla="*/ 2 h 3"/>
                <a:gd name="T16" fmla="*/ 2 w 3"/>
                <a:gd name="T17" fmla="*/ 0 h 3"/>
                <a:gd name="T18" fmla="*/ 2 w 3"/>
                <a:gd name="T19" fmla="*/ 2 h 3"/>
                <a:gd name="T20" fmla="*/ 1 w 3"/>
                <a:gd name="T21" fmla="*/ 1 h 3"/>
                <a:gd name="T22" fmla="*/ 0 w 3"/>
                <a:gd name="T23" fmla="*/ 2 h 3"/>
                <a:gd name="T24" fmla="*/ 0 w 3"/>
                <a:gd name="T25" fmla="*/ 3 h 3"/>
                <a:gd name="T26" fmla="*/ 2 w 3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652">
              <a:extLst>
                <a:ext uri="{FF2B5EF4-FFF2-40B4-BE49-F238E27FC236}">
                  <a16:creationId xmlns:a16="http://schemas.microsoft.com/office/drawing/2014/main" id="{C5B22B67-C878-44CA-CF90-518C165BA7E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2688" y="5759451"/>
              <a:ext cx="12700" cy="7938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2 w 3"/>
                <a:gd name="T5" fmla="*/ 0 h 2"/>
                <a:gd name="T6" fmla="*/ 0 w 3"/>
                <a:gd name="T7" fmla="*/ 1 h 2"/>
                <a:gd name="T8" fmla="*/ 1 w 3"/>
                <a:gd name="T9" fmla="*/ 1 h 2"/>
                <a:gd name="T10" fmla="*/ 1 w 3"/>
                <a:gd name="T11" fmla="*/ 1 h 2"/>
                <a:gd name="T12" fmla="*/ 1 w 3"/>
                <a:gd name="T13" fmla="*/ 1 h 2"/>
                <a:gd name="T14" fmla="*/ 1 w 3"/>
                <a:gd name="T15" fmla="*/ 1 h 2"/>
                <a:gd name="T16" fmla="*/ 1 w 3"/>
                <a:gd name="T17" fmla="*/ 1 h 2"/>
                <a:gd name="T18" fmla="*/ 0 w 3"/>
                <a:gd name="T19" fmla="*/ 2 h 2"/>
                <a:gd name="T20" fmla="*/ 3 w 3"/>
                <a:gd name="T2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653">
              <a:extLst>
                <a:ext uri="{FF2B5EF4-FFF2-40B4-BE49-F238E27FC236}">
                  <a16:creationId xmlns:a16="http://schemas.microsoft.com/office/drawing/2014/main" id="{3426E434-96FF-DD63-3718-F4CD54C563B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63" y="5759451"/>
              <a:ext cx="7938" cy="476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2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1654">
              <a:extLst>
                <a:ext uri="{FF2B5EF4-FFF2-40B4-BE49-F238E27FC236}">
                  <a16:creationId xmlns:a16="http://schemas.microsoft.com/office/drawing/2014/main" id="{AA59080F-A392-3AD2-6473-1FEE295657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0626" y="5775326"/>
              <a:ext cx="7938" cy="317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0 w 2"/>
                <a:gd name="T9" fmla="*/ 1 h 1"/>
                <a:gd name="T10" fmla="*/ 2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1655">
              <a:extLst>
                <a:ext uri="{FF2B5EF4-FFF2-40B4-BE49-F238E27FC236}">
                  <a16:creationId xmlns:a16="http://schemas.microsoft.com/office/drawing/2014/main" id="{F1941F2B-C9F9-F197-F53C-E162D7BF2AE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6501" y="5745163"/>
              <a:ext cx="17463" cy="14288"/>
            </a:xfrm>
            <a:custGeom>
              <a:avLst/>
              <a:gdLst>
                <a:gd name="T0" fmla="*/ 2 w 5"/>
                <a:gd name="T1" fmla="*/ 2 h 4"/>
                <a:gd name="T2" fmla="*/ 1 w 5"/>
                <a:gd name="T3" fmla="*/ 3 h 4"/>
                <a:gd name="T4" fmla="*/ 2 w 5"/>
                <a:gd name="T5" fmla="*/ 4 h 4"/>
                <a:gd name="T6" fmla="*/ 5 w 5"/>
                <a:gd name="T7" fmla="*/ 2 h 4"/>
                <a:gd name="T8" fmla="*/ 5 w 5"/>
                <a:gd name="T9" fmla="*/ 1 h 4"/>
                <a:gd name="T10" fmla="*/ 4 w 5"/>
                <a:gd name="T11" fmla="*/ 1 h 4"/>
                <a:gd name="T12" fmla="*/ 3 w 5"/>
                <a:gd name="T13" fmla="*/ 0 h 4"/>
                <a:gd name="T14" fmla="*/ 3 w 5"/>
                <a:gd name="T15" fmla="*/ 0 h 4"/>
                <a:gd name="T16" fmla="*/ 2 w 5"/>
                <a:gd name="T17" fmla="*/ 1 h 4"/>
                <a:gd name="T18" fmla="*/ 2 w 5"/>
                <a:gd name="T19" fmla="*/ 1 h 4"/>
                <a:gd name="T20" fmla="*/ 1 w 5"/>
                <a:gd name="T21" fmla="*/ 2 h 4"/>
                <a:gd name="T22" fmla="*/ 2 w 5"/>
                <a:gd name="T23" fmla="*/ 2 h 4"/>
                <a:gd name="T24" fmla="*/ 1 w 5"/>
                <a:gd name="T25" fmla="*/ 2 h 4"/>
                <a:gd name="T26" fmla="*/ 0 w 5"/>
                <a:gd name="T27" fmla="*/ 2 h 4"/>
                <a:gd name="T28" fmla="*/ 0 w 5"/>
                <a:gd name="T29" fmla="*/ 2 h 4"/>
                <a:gd name="T30" fmla="*/ 2 w 5"/>
                <a:gd name="T3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4">
                  <a:moveTo>
                    <a:pt x="2" y="2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656">
              <a:extLst>
                <a:ext uri="{FF2B5EF4-FFF2-40B4-BE49-F238E27FC236}">
                  <a16:creationId xmlns:a16="http://schemas.microsoft.com/office/drawing/2014/main" id="{572F41C9-D965-DDA9-CE3E-6DBEEF9945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9676" y="5722938"/>
              <a:ext cx="41275" cy="44450"/>
            </a:xfrm>
            <a:custGeom>
              <a:avLst/>
              <a:gdLst>
                <a:gd name="T0" fmla="*/ 4 w 11"/>
                <a:gd name="T1" fmla="*/ 5 h 12"/>
                <a:gd name="T2" fmla="*/ 3 w 11"/>
                <a:gd name="T3" fmla="*/ 5 h 12"/>
                <a:gd name="T4" fmla="*/ 4 w 11"/>
                <a:gd name="T5" fmla="*/ 5 h 12"/>
                <a:gd name="T6" fmla="*/ 3 w 11"/>
                <a:gd name="T7" fmla="*/ 6 h 12"/>
                <a:gd name="T8" fmla="*/ 5 w 11"/>
                <a:gd name="T9" fmla="*/ 5 h 12"/>
                <a:gd name="T10" fmla="*/ 4 w 11"/>
                <a:gd name="T11" fmla="*/ 6 h 12"/>
                <a:gd name="T12" fmla="*/ 6 w 11"/>
                <a:gd name="T13" fmla="*/ 5 h 12"/>
                <a:gd name="T14" fmla="*/ 4 w 11"/>
                <a:gd name="T15" fmla="*/ 6 h 12"/>
                <a:gd name="T16" fmla="*/ 6 w 11"/>
                <a:gd name="T17" fmla="*/ 5 h 12"/>
                <a:gd name="T18" fmla="*/ 6 w 11"/>
                <a:gd name="T19" fmla="*/ 5 h 12"/>
                <a:gd name="T20" fmla="*/ 6 w 11"/>
                <a:gd name="T21" fmla="*/ 5 h 12"/>
                <a:gd name="T22" fmla="*/ 8 w 11"/>
                <a:gd name="T23" fmla="*/ 3 h 12"/>
                <a:gd name="T24" fmla="*/ 7 w 11"/>
                <a:gd name="T25" fmla="*/ 4 h 12"/>
                <a:gd name="T26" fmla="*/ 8 w 11"/>
                <a:gd name="T27" fmla="*/ 4 h 12"/>
                <a:gd name="T28" fmla="*/ 7 w 11"/>
                <a:gd name="T29" fmla="*/ 5 h 12"/>
                <a:gd name="T30" fmla="*/ 7 w 11"/>
                <a:gd name="T31" fmla="*/ 5 h 12"/>
                <a:gd name="T32" fmla="*/ 7 w 11"/>
                <a:gd name="T33" fmla="*/ 5 h 12"/>
                <a:gd name="T34" fmla="*/ 6 w 11"/>
                <a:gd name="T35" fmla="*/ 6 h 12"/>
                <a:gd name="T36" fmla="*/ 6 w 11"/>
                <a:gd name="T37" fmla="*/ 6 h 12"/>
                <a:gd name="T38" fmla="*/ 4 w 11"/>
                <a:gd name="T39" fmla="*/ 6 h 12"/>
                <a:gd name="T40" fmla="*/ 5 w 11"/>
                <a:gd name="T41" fmla="*/ 7 h 12"/>
                <a:gd name="T42" fmla="*/ 3 w 11"/>
                <a:gd name="T43" fmla="*/ 9 h 12"/>
                <a:gd name="T44" fmla="*/ 4 w 11"/>
                <a:gd name="T45" fmla="*/ 8 h 12"/>
                <a:gd name="T46" fmla="*/ 3 w 11"/>
                <a:gd name="T47" fmla="*/ 9 h 12"/>
                <a:gd name="T48" fmla="*/ 5 w 11"/>
                <a:gd name="T49" fmla="*/ 9 h 12"/>
                <a:gd name="T50" fmla="*/ 2 w 11"/>
                <a:gd name="T51" fmla="*/ 10 h 12"/>
                <a:gd name="T52" fmla="*/ 2 w 11"/>
                <a:gd name="T53" fmla="*/ 10 h 12"/>
                <a:gd name="T54" fmla="*/ 0 w 11"/>
                <a:gd name="T55" fmla="*/ 11 h 12"/>
                <a:gd name="T56" fmla="*/ 6 w 11"/>
                <a:gd name="T57" fmla="*/ 9 h 12"/>
                <a:gd name="T58" fmla="*/ 4 w 11"/>
                <a:gd name="T59" fmla="*/ 9 h 12"/>
                <a:gd name="T60" fmla="*/ 6 w 11"/>
                <a:gd name="T61" fmla="*/ 8 h 12"/>
                <a:gd name="T62" fmla="*/ 8 w 11"/>
                <a:gd name="T63" fmla="*/ 6 h 12"/>
                <a:gd name="T64" fmla="*/ 7 w 11"/>
                <a:gd name="T65" fmla="*/ 7 h 12"/>
                <a:gd name="T66" fmla="*/ 7 w 11"/>
                <a:gd name="T67" fmla="*/ 6 h 12"/>
                <a:gd name="T68" fmla="*/ 7 w 11"/>
                <a:gd name="T69" fmla="*/ 6 h 12"/>
                <a:gd name="T70" fmla="*/ 8 w 11"/>
                <a:gd name="T71" fmla="*/ 5 h 12"/>
                <a:gd name="T72" fmla="*/ 8 w 11"/>
                <a:gd name="T73" fmla="*/ 5 h 12"/>
                <a:gd name="T74" fmla="*/ 9 w 11"/>
                <a:gd name="T75" fmla="*/ 4 h 12"/>
                <a:gd name="T76" fmla="*/ 9 w 11"/>
                <a:gd name="T77" fmla="*/ 4 h 12"/>
                <a:gd name="T78" fmla="*/ 11 w 11"/>
                <a:gd name="T79" fmla="*/ 1 h 12"/>
                <a:gd name="T80" fmla="*/ 10 w 11"/>
                <a:gd name="T81" fmla="*/ 2 h 12"/>
                <a:gd name="T82" fmla="*/ 10 w 11"/>
                <a:gd name="T83" fmla="*/ 2 h 12"/>
                <a:gd name="T84" fmla="*/ 10 w 11"/>
                <a:gd name="T85" fmla="*/ 2 h 12"/>
                <a:gd name="T86" fmla="*/ 11 w 11"/>
                <a:gd name="T87" fmla="*/ 0 h 12"/>
                <a:gd name="T88" fmla="*/ 11 w 11"/>
                <a:gd name="T89" fmla="*/ 0 h 12"/>
                <a:gd name="T90" fmla="*/ 11 w 11"/>
                <a:gd name="T91" fmla="*/ 1 h 12"/>
                <a:gd name="T92" fmla="*/ 11 w 11"/>
                <a:gd name="T93" fmla="*/ 0 h 12"/>
                <a:gd name="T94" fmla="*/ 11 w 11"/>
                <a:gd name="T95" fmla="*/ 0 h 12"/>
                <a:gd name="T96" fmla="*/ 10 w 11"/>
                <a:gd name="T97" fmla="*/ 1 h 12"/>
                <a:gd name="T98" fmla="*/ 9 w 11"/>
                <a:gd name="T99" fmla="*/ 1 h 12"/>
                <a:gd name="T100" fmla="*/ 9 w 11"/>
                <a:gd name="T101" fmla="*/ 2 h 12"/>
                <a:gd name="T102" fmla="*/ 8 w 11"/>
                <a:gd name="T103" fmla="*/ 2 h 12"/>
                <a:gd name="T104" fmla="*/ 8 w 11"/>
                <a:gd name="T105" fmla="*/ 3 h 12"/>
                <a:gd name="T106" fmla="*/ 7 w 11"/>
                <a:gd name="T107" fmla="*/ 3 h 12"/>
                <a:gd name="T108" fmla="*/ 8 w 11"/>
                <a:gd name="T109" fmla="*/ 3 h 12"/>
                <a:gd name="T110" fmla="*/ 6 w 11"/>
                <a:gd name="T111" fmla="*/ 4 h 12"/>
                <a:gd name="T112" fmla="*/ 6 w 11"/>
                <a:gd name="T113" fmla="*/ 4 h 12"/>
                <a:gd name="T114" fmla="*/ 3 w 11"/>
                <a:gd name="T115" fmla="*/ 5 h 12"/>
                <a:gd name="T116" fmla="*/ 4 w 11"/>
                <a:gd name="T11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" h="12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8" y="3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3" y="8"/>
                    <a:pt x="3" y="9"/>
                  </a:cubicBezTo>
                  <a:cubicBezTo>
                    <a:pt x="3" y="9"/>
                    <a:pt x="3" y="9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9"/>
                    <a:pt x="5" y="9"/>
                  </a:cubicBezTo>
                  <a:cubicBezTo>
                    <a:pt x="4" y="9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0" y="11"/>
                  </a:cubicBezTo>
                  <a:cubicBezTo>
                    <a:pt x="1" y="12"/>
                    <a:pt x="5" y="11"/>
                    <a:pt x="6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3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1657">
              <a:extLst>
                <a:ext uri="{FF2B5EF4-FFF2-40B4-BE49-F238E27FC236}">
                  <a16:creationId xmlns:a16="http://schemas.microsoft.com/office/drawing/2014/main" id="{16F3DF1B-8A4D-4EB9-5D5C-F888A6FC1F5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4288" y="6045201"/>
              <a:ext cx="225425" cy="285750"/>
            </a:xfrm>
            <a:custGeom>
              <a:avLst/>
              <a:gdLst>
                <a:gd name="T0" fmla="*/ 59 w 60"/>
                <a:gd name="T1" fmla="*/ 2 h 76"/>
                <a:gd name="T2" fmla="*/ 48 w 60"/>
                <a:gd name="T3" fmla="*/ 4 h 76"/>
                <a:gd name="T4" fmla="*/ 41 w 60"/>
                <a:gd name="T5" fmla="*/ 8 h 76"/>
                <a:gd name="T6" fmla="*/ 29 w 60"/>
                <a:gd name="T7" fmla="*/ 2 h 76"/>
                <a:gd name="T8" fmla="*/ 23 w 60"/>
                <a:gd name="T9" fmla="*/ 1 h 76"/>
                <a:gd name="T10" fmla="*/ 13 w 60"/>
                <a:gd name="T11" fmla="*/ 4 h 76"/>
                <a:gd name="T12" fmla="*/ 12 w 60"/>
                <a:gd name="T13" fmla="*/ 7 h 76"/>
                <a:gd name="T14" fmla="*/ 11 w 60"/>
                <a:gd name="T15" fmla="*/ 3 h 76"/>
                <a:gd name="T16" fmla="*/ 0 w 60"/>
                <a:gd name="T17" fmla="*/ 13 h 76"/>
                <a:gd name="T18" fmla="*/ 5 w 60"/>
                <a:gd name="T19" fmla="*/ 14 h 76"/>
                <a:gd name="T20" fmla="*/ 5 w 60"/>
                <a:gd name="T21" fmla="*/ 29 h 76"/>
                <a:gd name="T22" fmla="*/ 15 w 60"/>
                <a:gd name="T23" fmla="*/ 36 h 76"/>
                <a:gd name="T24" fmla="*/ 24 w 60"/>
                <a:gd name="T25" fmla="*/ 41 h 76"/>
                <a:gd name="T26" fmla="*/ 25 w 60"/>
                <a:gd name="T27" fmla="*/ 47 h 76"/>
                <a:gd name="T28" fmla="*/ 24 w 60"/>
                <a:gd name="T29" fmla="*/ 59 h 76"/>
                <a:gd name="T30" fmla="*/ 25 w 60"/>
                <a:gd name="T31" fmla="*/ 66 h 76"/>
                <a:gd name="T32" fmla="*/ 24 w 60"/>
                <a:gd name="T33" fmla="*/ 69 h 76"/>
                <a:gd name="T34" fmla="*/ 23 w 60"/>
                <a:gd name="T35" fmla="*/ 69 h 76"/>
                <a:gd name="T36" fmla="*/ 23 w 60"/>
                <a:gd name="T37" fmla="*/ 71 h 76"/>
                <a:gd name="T38" fmla="*/ 25 w 60"/>
                <a:gd name="T39" fmla="*/ 75 h 76"/>
                <a:gd name="T40" fmla="*/ 28 w 60"/>
                <a:gd name="T41" fmla="*/ 75 h 76"/>
                <a:gd name="T42" fmla="*/ 26 w 60"/>
                <a:gd name="T43" fmla="*/ 76 h 76"/>
                <a:gd name="T44" fmla="*/ 37 w 60"/>
                <a:gd name="T45" fmla="*/ 61 h 76"/>
                <a:gd name="T46" fmla="*/ 35 w 60"/>
                <a:gd name="T47" fmla="*/ 60 h 76"/>
                <a:gd name="T48" fmla="*/ 35 w 60"/>
                <a:gd name="T49" fmla="*/ 60 h 76"/>
                <a:gd name="T50" fmla="*/ 43 w 60"/>
                <a:gd name="T51" fmla="*/ 50 h 76"/>
                <a:gd name="T52" fmla="*/ 42 w 60"/>
                <a:gd name="T53" fmla="*/ 49 h 76"/>
                <a:gd name="T54" fmla="*/ 50 w 60"/>
                <a:gd name="T55" fmla="*/ 41 h 76"/>
                <a:gd name="T56" fmla="*/ 49 w 60"/>
                <a:gd name="T57" fmla="*/ 43 h 76"/>
                <a:gd name="T58" fmla="*/ 53 w 60"/>
                <a:gd name="T59" fmla="*/ 32 h 76"/>
                <a:gd name="T60" fmla="*/ 59 w 60"/>
                <a:gd name="T61" fmla="*/ 23 h 76"/>
                <a:gd name="T62" fmla="*/ 58 w 60"/>
                <a:gd name="T63" fmla="*/ 12 h 76"/>
                <a:gd name="T64" fmla="*/ 60 w 60"/>
                <a:gd name="T65" fmla="*/ 6 h 76"/>
                <a:gd name="T66" fmla="*/ 59 w 60"/>
                <a:gd name="T67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76">
                  <a:moveTo>
                    <a:pt x="59" y="2"/>
                  </a:moveTo>
                  <a:cubicBezTo>
                    <a:pt x="55" y="2"/>
                    <a:pt x="52" y="4"/>
                    <a:pt x="48" y="4"/>
                  </a:cubicBezTo>
                  <a:cubicBezTo>
                    <a:pt x="45" y="4"/>
                    <a:pt x="44" y="7"/>
                    <a:pt x="41" y="8"/>
                  </a:cubicBezTo>
                  <a:cubicBezTo>
                    <a:pt x="41" y="4"/>
                    <a:pt x="41" y="0"/>
                    <a:pt x="29" y="2"/>
                  </a:cubicBezTo>
                  <a:cubicBezTo>
                    <a:pt x="24" y="3"/>
                    <a:pt x="23" y="2"/>
                    <a:pt x="23" y="1"/>
                  </a:cubicBezTo>
                  <a:cubicBezTo>
                    <a:pt x="20" y="2"/>
                    <a:pt x="16" y="2"/>
                    <a:pt x="13" y="4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7" y="6"/>
                    <a:pt x="5" y="11"/>
                    <a:pt x="0" y="13"/>
                  </a:cubicBezTo>
                  <a:cubicBezTo>
                    <a:pt x="2" y="13"/>
                    <a:pt x="4" y="13"/>
                    <a:pt x="5" y="14"/>
                  </a:cubicBezTo>
                  <a:cubicBezTo>
                    <a:pt x="9" y="19"/>
                    <a:pt x="1" y="24"/>
                    <a:pt x="5" y="29"/>
                  </a:cubicBezTo>
                  <a:cubicBezTo>
                    <a:pt x="6" y="32"/>
                    <a:pt x="8" y="33"/>
                    <a:pt x="15" y="36"/>
                  </a:cubicBezTo>
                  <a:cubicBezTo>
                    <a:pt x="18" y="37"/>
                    <a:pt x="23" y="39"/>
                    <a:pt x="24" y="41"/>
                  </a:cubicBezTo>
                  <a:cubicBezTo>
                    <a:pt x="24" y="42"/>
                    <a:pt x="25" y="43"/>
                    <a:pt x="25" y="47"/>
                  </a:cubicBezTo>
                  <a:cubicBezTo>
                    <a:pt x="25" y="51"/>
                    <a:pt x="24" y="55"/>
                    <a:pt x="24" y="59"/>
                  </a:cubicBezTo>
                  <a:cubicBezTo>
                    <a:pt x="24" y="61"/>
                    <a:pt x="25" y="64"/>
                    <a:pt x="25" y="66"/>
                  </a:cubicBezTo>
                  <a:cubicBezTo>
                    <a:pt x="25" y="67"/>
                    <a:pt x="25" y="68"/>
                    <a:pt x="24" y="69"/>
                  </a:cubicBezTo>
                  <a:cubicBezTo>
                    <a:pt x="24" y="69"/>
                    <a:pt x="24" y="69"/>
                    <a:pt x="23" y="69"/>
                  </a:cubicBezTo>
                  <a:cubicBezTo>
                    <a:pt x="23" y="70"/>
                    <a:pt x="23" y="70"/>
                    <a:pt x="23" y="71"/>
                  </a:cubicBezTo>
                  <a:cubicBezTo>
                    <a:pt x="24" y="70"/>
                    <a:pt x="24" y="70"/>
                    <a:pt x="25" y="75"/>
                  </a:cubicBezTo>
                  <a:cubicBezTo>
                    <a:pt x="26" y="74"/>
                    <a:pt x="26" y="74"/>
                    <a:pt x="28" y="75"/>
                  </a:cubicBezTo>
                  <a:cubicBezTo>
                    <a:pt x="27" y="75"/>
                    <a:pt x="27" y="75"/>
                    <a:pt x="26" y="76"/>
                  </a:cubicBezTo>
                  <a:cubicBezTo>
                    <a:pt x="32" y="73"/>
                    <a:pt x="33" y="65"/>
                    <a:pt x="37" y="61"/>
                  </a:cubicBezTo>
                  <a:cubicBezTo>
                    <a:pt x="36" y="61"/>
                    <a:pt x="36" y="61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44" y="54"/>
                    <a:pt x="43" y="50"/>
                  </a:cubicBezTo>
                  <a:cubicBezTo>
                    <a:pt x="43" y="50"/>
                    <a:pt x="42" y="50"/>
                    <a:pt x="42" y="49"/>
                  </a:cubicBezTo>
                  <a:cubicBezTo>
                    <a:pt x="46" y="49"/>
                    <a:pt x="48" y="46"/>
                    <a:pt x="50" y="41"/>
                  </a:cubicBezTo>
                  <a:cubicBezTo>
                    <a:pt x="50" y="42"/>
                    <a:pt x="50" y="42"/>
                    <a:pt x="49" y="43"/>
                  </a:cubicBezTo>
                  <a:cubicBezTo>
                    <a:pt x="51" y="39"/>
                    <a:pt x="51" y="35"/>
                    <a:pt x="53" y="32"/>
                  </a:cubicBezTo>
                  <a:cubicBezTo>
                    <a:pt x="54" y="29"/>
                    <a:pt x="58" y="27"/>
                    <a:pt x="59" y="23"/>
                  </a:cubicBezTo>
                  <a:cubicBezTo>
                    <a:pt x="60" y="21"/>
                    <a:pt x="60" y="17"/>
                    <a:pt x="58" y="12"/>
                  </a:cubicBezTo>
                  <a:cubicBezTo>
                    <a:pt x="59" y="11"/>
                    <a:pt x="60" y="9"/>
                    <a:pt x="60" y="6"/>
                  </a:cubicBezTo>
                  <a:cubicBezTo>
                    <a:pt x="60" y="5"/>
                    <a:pt x="60" y="3"/>
                    <a:pt x="5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1658">
              <a:extLst>
                <a:ext uri="{FF2B5EF4-FFF2-40B4-BE49-F238E27FC236}">
                  <a16:creationId xmlns:a16="http://schemas.microsoft.com/office/drawing/2014/main" id="{6B4A855C-4673-47C6-F78D-C7AD3E79374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0138" y="5846763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1659">
              <a:extLst>
                <a:ext uri="{FF2B5EF4-FFF2-40B4-BE49-F238E27FC236}">
                  <a16:creationId xmlns:a16="http://schemas.microsoft.com/office/drawing/2014/main" id="{0BCD3B48-CDBE-FB83-7193-2BB33B9F25F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21413" y="5824538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1660">
              <a:extLst>
                <a:ext uri="{FF2B5EF4-FFF2-40B4-BE49-F238E27FC236}">
                  <a16:creationId xmlns:a16="http://schemas.microsoft.com/office/drawing/2014/main" id="{60A2718D-268C-EC29-42AC-78A779D0067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72188" y="5797551"/>
              <a:ext cx="314325" cy="296863"/>
            </a:xfrm>
            <a:custGeom>
              <a:avLst/>
              <a:gdLst>
                <a:gd name="T0" fmla="*/ 73 w 84"/>
                <a:gd name="T1" fmla="*/ 74 h 79"/>
                <a:gd name="T2" fmla="*/ 55 w 84"/>
                <a:gd name="T3" fmla="*/ 72 h 79"/>
                <a:gd name="T4" fmla="*/ 58 w 84"/>
                <a:gd name="T5" fmla="*/ 56 h 79"/>
                <a:gd name="T6" fmla="*/ 74 w 84"/>
                <a:gd name="T7" fmla="*/ 43 h 79"/>
                <a:gd name="T8" fmla="*/ 73 w 84"/>
                <a:gd name="T9" fmla="*/ 42 h 79"/>
                <a:gd name="T10" fmla="*/ 81 w 84"/>
                <a:gd name="T11" fmla="*/ 26 h 79"/>
                <a:gd name="T12" fmla="*/ 84 w 84"/>
                <a:gd name="T13" fmla="*/ 25 h 79"/>
                <a:gd name="T14" fmla="*/ 74 w 84"/>
                <a:gd name="T15" fmla="*/ 27 h 79"/>
                <a:gd name="T16" fmla="*/ 81 w 84"/>
                <a:gd name="T17" fmla="*/ 14 h 79"/>
                <a:gd name="T18" fmla="*/ 72 w 84"/>
                <a:gd name="T19" fmla="*/ 12 h 79"/>
                <a:gd name="T20" fmla="*/ 65 w 84"/>
                <a:gd name="T21" fmla="*/ 10 h 79"/>
                <a:gd name="T22" fmla="*/ 65 w 84"/>
                <a:gd name="T23" fmla="*/ 25 h 79"/>
                <a:gd name="T24" fmla="*/ 53 w 84"/>
                <a:gd name="T25" fmla="*/ 20 h 79"/>
                <a:gd name="T26" fmla="*/ 53 w 84"/>
                <a:gd name="T27" fmla="*/ 11 h 79"/>
                <a:gd name="T28" fmla="*/ 55 w 84"/>
                <a:gd name="T29" fmla="*/ 7 h 79"/>
                <a:gd name="T30" fmla="*/ 60 w 84"/>
                <a:gd name="T31" fmla="*/ 0 h 79"/>
                <a:gd name="T32" fmla="*/ 54 w 84"/>
                <a:gd name="T33" fmla="*/ 3 h 79"/>
                <a:gd name="T34" fmla="*/ 52 w 84"/>
                <a:gd name="T35" fmla="*/ 0 h 79"/>
                <a:gd name="T36" fmla="*/ 50 w 84"/>
                <a:gd name="T37" fmla="*/ 6 h 79"/>
                <a:gd name="T38" fmla="*/ 42 w 84"/>
                <a:gd name="T39" fmla="*/ 7 h 79"/>
                <a:gd name="T40" fmla="*/ 35 w 84"/>
                <a:gd name="T41" fmla="*/ 8 h 79"/>
                <a:gd name="T42" fmla="*/ 28 w 84"/>
                <a:gd name="T43" fmla="*/ 7 h 79"/>
                <a:gd name="T44" fmla="*/ 26 w 84"/>
                <a:gd name="T45" fmla="*/ 7 h 79"/>
                <a:gd name="T46" fmla="*/ 12 w 84"/>
                <a:gd name="T47" fmla="*/ 10 h 79"/>
                <a:gd name="T48" fmla="*/ 6 w 84"/>
                <a:gd name="T49" fmla="*/ 26 h 79"/>
                <a:gd name="T50" fmla="*/ 15 w 84"/>
                <a:gd name="T51" fmla="*/ 36 h 79"/>
                <a:gd name="T52" fmla="*/ 20 w 84"/>
                <a:gd name="T53" fmla="*/ 56 h 79"/>
                <a:gd name="T54" fmla="*/ 37 w 84"/>
                <a:gd name="T55" fmla="*/ 68 h 79"/>
                <a:gd name="T56" fmla="*/ 76 w 84"/>
                <a:gd name="T57" fmla="*/ 79 h 79"/>
                <a:gd name="T58" fmla="*/ 65 w 84"/>
                <a:gd name="T59" fmla="*/ 38 h 79"/>
                <a:gd name="T60" fmla="*/ 67 w 84"/>
                <a:gd name="T61" fmla="*/ 36 h 79"/>
                <a:gd name="T62" fmla="*/ 70 w 84"/>
                <a:gd name="T63" fmla="*/ 33 h 79"/>
                <a:gd name="T64" fmla="*/ 68 w 84"/>
                <a:gd name="T65" fmla="*/ 34 h 79"/>
                <a:gd name="T66" fmla="*/ 66 w 84"/>
                <a:gd name="T67" fmla="*/ 33 h 79"/>
                <a:gd name="T68" fmla="*/ 64 w 84"/>
                <a:gd name="T69" fmla="*/ 35 h 79"/>
                <a:gd name="T70" fmla="*/ 61 w 84"/>
                <a:gd name="T71" fmla="*/ 34 h 79"/>
                <a:gd name="T72" fmla="*/ 56 w 84"/>
                <a:gd name="T73" fmla="*/ 33 h 79"/>
                <a:gd name="T74" fmla="*/ 27 w 84"/>
                <a:gd name="T75" fmla="*/ 15 h 79"/>
                <a:gd name="T76" fmla="*/ 25 w 84"/>
                <a:gd name="T77" fmla="*/ 15 h 79"/>
                <a:gd name="T78" fmla="*/ 28 w 84"/>
                <a:gd name="T79" fmla="*/ 12 h 79"/>
                <a:gd name="T80" fmla="*/ 30 w 84"/>
                <a:gd name="T81" fmla="*/ 13 h 79"/>
                <a:gd name="T82" fmla="*/ 34 w 84"/>
                <a:gd name="T83" fmla="*/ 18 h 79"/>
                <a:gd name="T84" fmla="*/ 29 w 84"/>
                <a:gd name="T85" fmla="*/ 20 h 79"/>
                <a:gd name="T86" fmla="*/ 31 w 84"/>
                <a:gd name="T87" fmla="*/ 19 h 79"/>
                <a:gd name="T88" fmla="*/ 36 w 84"/>
                <a:gd name="T89" fmla="*/ 16 h 79"/>
                <a:gd name="T90" fmla="*/ 45 w 84"/>
                <a:gd name="T91" fmla="*/ 29 h 79"/>
                <a:gd name="T92" fmla="*/ 45 w 84"/>
                <a:gd name="T93" fmla="*/ 28 h 79"/>
                <a:gd name="T94" fmla="*/ 47 w 84"/>
                <a:gd name="T95" fmla="*/ 3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4" h="79">
                  <a:moveTo>
                    <a:pt x="75" y="78"/>
                  </a:moveTo>
                  <a:cubicBezTo>
                    <a:pt x="75" y="78"/>
                    <a:pt x="75" y="77"/>
                    <a:pt x="74" y="77"/>
                  </a:cubicBezTo>
                  <a:cubicBezTo>
                    <a:pt x="74" y="76"/>
                    <a:pt x="73" y="75"/>
                    <a:pt x="73" y="74"/>
                  </a:cubicBezTo>
                  <a:cubicBezTo>
                    <a:pt x="72" y="74"/>
                    <a:pt x="70" y="73"/>
                    <a:pt x="69" y="72"/>
                  </a:cubicBezTo>
                  <a:cubicBezTo>
                    <a:pt x="65" y="71"/>
                    <a:pt x="65" y="71"/>
                    <a:pt x="65" y="66"/>
                  </a:cubicBezTo>
                  <a:cubicBezTo>
                    <a:pt x="61" y="66"/>
                    <a:pt x="60" y="75"/>
                    <a:pt x="55" y="72"/>
                  </a:cubicBezTo>
                  <a:cubicBezTo>
                    <a:pt x="52" y="71"/>
                    <a:pt x="48" y="66"/>
                    <a:pt x="52" y="60"/>
                  </a:cubicBezTo>
                  <a:cubicBezTo>
                    <a:pt x="54" y="59"/>
                    <a:pt x="56" y="57"/>
                    <a:pt x="60" y="57"/>
                  </a:cubicBezTo>
                  <a:cubicBezTo>
                    <a:pt x="59" y="56"/>
                    <a:pt x="59" y="56"/>
                    <a:pt x="58" y="56"/>
                  </a:cubicBezTo>
                  <a:cubicBezTo>
                    <a:pt x="62" y="54"/>
                    <a:pt x="62" y="54"/>
                    <a:pt x="72" y="59"/>
                  </a:cubicBezTo>
                  <a:cubicBezTo>
                    <a:pt x="71" y="55"/>
                    <a:pt x="70" y="53"/>
                    <a:pt x="70" y="49"/>
                  </a:cubicBezTo>
                  <a:cubicBezTo>
                    <a:pt x="70" y="47"/>
                    <a:pt x="73" y="45"/>
                    <a:pt x="74" y="43"/>
                  </a:cubicBezTo>
                  <a:cubicBezTo>
                    <a:pt x="71" y="42"/>
                    <a:pt x="72" y="40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40"/>
                    <a:pt x="72" y="40"/>
                    <a:pt x="73" y="42"/>
                  </a:cubicBezTo>
                  <a:cubicBezTo>
                    <a:pt x="73" y="40"/>
                    <a:pt x="73" y="39"/>
                    <a:pt x="72" y="38"/>
                  </a:cubicBezTo>
                  <a:cubicBezTo>
                    <a:pt x="73" y="38"/>
                    <a:pt x="73" y="38"/>
                    <a:pt x="73" y="39"/>
                  </a:cubicBezTo>
                  <a:cubicBezTo>
                    <a:pt x="75" y="34"/>
                    <a:pt x="78" y="30"/>
                    <a:pt x="81" y="26"/>
                  </a:cubicBezTo>
                  <a:cubicBezTo>
                    <a:pt x="81" y="26"/>
                    <a:pt x="81" y="26"/>
                    <a:pt x="82" y="26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27"/>
                    <a:pt x="84" y="25"/>
                  </a:cubicBezTo>
                  <a:cubicBezTo>
                    <a:pt x="81" y="25"/>
                    <a:pt x="81" y="25"/>
                    <a:pt x="78" y="24"/>
                  </a:cubicBezTo>
                  <a:cubicBezTo>
                    <a:pt x="79" y="23"/>
                    <a:pt x="79" y="23"/>
                    <a:pt x="80" y="22"/>
                  </a:cubicBezTo>
                  <a:cubicBezTo>
                    <a:pt x="79" y="22"/>
                    <a:pt x="77" y="21"/>
                    <a:pt x="74" y="27"/>
                  </a:cubicBezTo>
                  <a:cubicBezTo>
                    <a:pt x="75" y="21"/>
                    <a:pt x="83" y="20"/>
                    <a:pt x="84" y="14"/>
                  </a:cubicBezTo>
                  <a:cubicBezTo>
                    <a:pt x="84" y="14"/>
                    <a:pt x="83" y="13"/>
                    <a:pt x="83" y="13"/>
                  </a:cubicBezTo>
                  <a:cubicBezTo>
                    <a:pt x="82" y="13"/>
                    <a:pt x="82" y="13"/>
                    <a:pt x="81" y="14"/>
                  </a:cubicBezTo>
                  <a:cubicBezTo>
                    <a:pt x="81" y="13"/>
                    <a:pt x="81" y="13"/>
                    <a:pt x="82" y="12"/>
                  </a:cubicBezTo>
                  <a:cubicBezTo>
                    <a:pt x="78" y="12"/>
                    <a:pt x="78" y="12"/>
                    <a:pt x="74" y="7"/>
                  </a:cubicBezTo>
                  <a:cubicBezTo>
                    <a:pt x="74" y="10"/>
                    <a:pt x="74" y="10"/>
                    <a:pt x="72" y="12"/>
                  </a:cubicBezTo>
                  <a:cubicBezTo>
                    <a:pt x="72" y="12"/>
                    <a:pt x="72" y="12"/>
                    <a:pt x="72" y="11"/>
                  </a:cubicBezTo>
                  <a:cubicBezTo>
                    <a:pt x="72" y="11"/>
                    <a:pt x="71" y="11"/>
                    <a:pt x="71" y="11"/>
                  </a:cubicBezTo>
                  <a:cubicBezTo>
                    <a:pt x="69" y="4"/>
                    <a:pt x="65" y="9"/>
                    <a:pt x="65" y="10"/>
                  </a:cubicBezTo>
                  <a:cubicBezTo>
                    <a:pt x="64" y="10"/>
                    <a:pt x="64" y="10"/>
                    <a:pt x="66" y="15"/>
                  </a:cubicBezTo>
                  <a:cubicBezTo>
                    <a:pt x="66" y="17"/>
                    <a:pt x="64" y="18"/>
                    <a:pt x="64" y="20"/>
                  </a:cubicBezTo>
                  <a:cubicBezTo>
                    <a:pt x="64" y="21"/>
                    <a:pt x="65" y="23"/>
                    <a:pt x="65" y="25"/>
                  </a:cubicBezTo>
                  <a:cubicBezTo>
                    <a:pt x="64" y="25"/>
                    <a:pt x="64" y="25"/>
                    <a:pt x="63" y="25"/>
                  </a:cubicBezTo>
                  <a:cubicBezTo>
                    <a:pt x="61" y="24"/>
                    <a:pt x="61" y="21"/>
                    <a:pt x="58" y="21"/>
                  </a:cubicBezTo>
                  <a:cubicBezTo>
                    <a:pt x="54" y="20"/>
                    <a:pt x="54" y="20"/>
                    <a:pt x="53" y="20"/>
                  </a:cubicBezTo>
                  <a:cubicBezTo>
                    <a:pt x="52" y="20"/>
                    <a:pt x="51" y="21"/>
                    <a:pt x="51" y="20"/>
                  </a:cubicBezTo>
                  <a:cubicBezTo>
                    <a:pt x="50" y="19"/>
                    <a:pt x="49" y="15"/>
                    <a:pt x="52" y="12"/>
                  </a:cubicBezTo>
                  <a:cubicBezTo>
                    <a:pt x="53" y="12"/>
                    <a:pt x="53" y="11"/>
                    <a:pt x="53" y="11"/>
                  </a:cubicBezTo>
                  <a:cubicBezTo>
                    <a:pt x="52" y="11"/>
                    <a:pt x="52" y="11"/>
                    <a:pt x="51" y="11"/>
                  </a:cubicBezTo>
                  <a:cubicBezTo>
                    <a:pt x="52" y="11"/>
                    <a:pt x="55" y="9"/>
                    <a:pt x="56" y="8"/>
                  </a:cubicBezTo>
                  <a:cubicBezTo>
                    <a:pt x="56" y="8"/>
                    <a:pt x="55" y="8"/>
                    <a:pt x="55" y="7"/>
                  </a:cubicBezTo>
                  <a:cubicBezTo>
                    <a:pt x="56" y="7"/>
                    <a:pt x="57" y="5"/>
                    <a:pt x="59" y="5"/>
                  </a:cubicBezTo>
                  <a:cubicBezTo>
                    <a:pt x="59" y="5"/>
                    <a:pt x="58" y="5"/>
                    <a:pt x="58" y="5"/>
                  </a:cubicBezTo>
                  <a:cubicBezTo>
                    <a:pt x="60" y="5"/>
                    <a:pt x="61" y="1"/>
                    <a:pt x="60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8" y="2"/>
                    <a:pt x="58" y="3"/>
                    <a:pt x="56" y="5"/>
                  </a:cubicBezTo>
                  <a:cubicBezTo>
                    <a:pt x="56" y="3"/>
                    <a:pt x="56" y="3"/>
                    <a:pt x="54" y="3"/>
                  </a:cubicBezTo>
                  <a:cubicBezTo>
                    <a:pt x="54" y="3"/>
                    <a:pt x="55" y="2"/>
                    <a:pt x="55" y="2"/>
                  </a:cubicBezTo>
                  <a:cubicBezTo>
                    <a:pt x="53" y="2"/>
                    <a:pt x="54" y="1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51" y="3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1" y="5"/>
                    <a:pt x="50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6"/>
                    <a:pt x="49" y="6"/>
                  </a:cubicBezTo>
                  <a:cubicBezTo>
                    <a:pt x="47" y="7"/>
                    <a:pt x="44" y="7"/>
                    <a:pt x="42" y="7"/>
                  </a:cubicBezTo>
                  <a:cubicBezTo>
                    <a:pt x="40" y="9"/>
                    <a:pt x="40" y="9"/>
                    <a:pt x="40" y="10"/>
                  </a:cubicBezTo>
                  <a:cubicBezTo>
                    <a:pt x="38" y="9"/>
                    <a:pt x="38" y="9"/>
                    <a:pt x="34" y="9"/>
                  </a:cubicBezTo>
                  <a:cubicBezTo>
                    <a:pt x="34" y="9"/>
                    <a:pt x="35" y="9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30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27" y="8"/>
                    <a:pt x="27" y="8"/>
                    <a:pt x="26" y="8"/>
                  </a:cubicBezTo>
                  <a:cubicBezTo>
                    <a:pt x="26" y="8"/>
                    <a:pt x="26" y="8"/>
                    <a:pt x="26" y="7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1" y="10"/>
                    <a:pt x="22" y="9"/>
                    <a:pt x="24" y="8"/>
                  </a:cubicBezTo>
                  <a:cubicBezTo>
                    <a:pt x="15" y="11"/>
                    <a:pt x="15" y="11"/>
                    <a:pt x="12" y="10"/>
                  </a:cubicBezTo>
                  <a:cubicBezTo>
                    <a:pt x="8" y="15"/>
                    <a:pt x="4" y="20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3" y="25"/>
                    <a:pt x="4" y="24"/>
                    <a:pt x="6" y="26"/>
                  </a:cubicBezTo>
                  <a:cubicBezTo>
                    <a:pt x="9" y="27"/>
                    <a:pt x="10" y="27"/>
                    <a:pt x="11" y="26"/>
                  </a:cubicBezTo>
                  <a:cubicBezTo>
                    <a:pt x="13" y="31"/>
                    <a:pt x="13" y="31"/>
                    <a:pt x="14" y="31"/>
                  </a:cubicBezTo>
                  <a:cubicBezTo>
                    <a:pt x="13" y="34"/>
                    <a:pt x="13" y="34"/>
                    <a:pt x="15" y="36"/>
                  </a:cubicBezTo>
                  <a:cubicBezTo>
                    <a:pt x="19" y="38"/>
                    <a:pt x="19" y="39"/>
                    <a:pt x="19" y="42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19" y="46"/>
                    <a:pt x="17" y="51"/>
                    <a:pt x="20" y="56"/>
                  </a:cubicBezTo>
                  <a:cubicBezTo>
                    <a:pt x="20" y="56"/>
                    <a:pt x="28" y="67"/>
                    <a:pt x="36" y="71"/>
                  </a:cubicBezTo>
                  <a:cubicBezTo>
                    <a:pt x="33" y="68"/>
                    <a:pt x="30" y="65"/>
                    <a:pt x="28" y="62"/>
                  </a:cubicBezTo>
                  <a:cubicBezTo>
                    <a:pt x="31" y="63"/>
                    <a:pt x="33" y="63"/>
                    <a:pt x="37" y="68"/>
                  </a:cubicBezTo>
                  <a:cubicBezTo>
                    <a:pt x="42" y="74"/>
                    <a:pt x="44" y="77"/>
                    <a:pt x="53" y="76"/>
                  </a:cubicBezTo>
                  <a:cubicBezTo>
                    <a:pt x="55" y="76"/>
                    <a:pt x="57" y="76"/>
                    <a:pt x="58" y="76"/>
                  </a:cubicBezTo>
                  <a:cubicBezTo>
                    <a:pt x="64" y="75"/>
                    <a:pt x="70" y="79"/>
                    <a:pt x="76" y="79"/>
                  </a:cubicBezTo>
                  <a:cubicBezTo>
                    <a:pt x="75" y="78"/>
                    <a:pt x="75" y="78"/>
                    <a:pt x="75" y="78"/>
                  </a:cubicBezTo>
                  <a:close/>
                  <a:moveTo>
                    <a:pt x="67" y="36"/>
                  </a:moveTo>
                  <a:cubicBezTo>
                    <a:pt x="66" y="37"/>
                    <a:pt x="66" y="38"/>
                    <a:pt x="65" y="38"/>
                  </a:cubicBezTo>
                  <a:cubicBezTo>
                    <a:pt x="64" y="38"/>
                    <a:pt x="64" y="38"/>
                    <a:pt x="63" y="38"/>
                  </a:cubicBezTo>
                  <a:cubicBezTo>
                    <a:pt x="64" y="37"/>
                    <a:pt x="66" y="36"/>
                    <a:pt x="68" y="35"/>
                  </a:cubicBezTo>
                  <a:cubicBezTo>
                    <a:pt x="67" y="36"/>
                    <a:pt x="67" y="36"/>
                    <a:pt x="67" y="36"/>
                  </a:cubicBezTo>
                  <a:close/>
                  <a:moveTo>
                    <a:pt x="68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4"/>
                    <a:pt x="69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3"/>
                  </a:cubicBezTo>
                  <a:close/>
                  <a:moveTo>
                    <a:pt x="66" y="33"/>
                  </a:moveTo>
                  <a:cubicBezTo>
                    <a:pt x="66" y="33"/>
                    <a:pt x="66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5"/>
                  </a:cubicBezTo>
                  <a:cubicBezTo>
                    <a:pt x="64" y="35"/>
                    <a:pt x="64" y="36"/>
                    <a:pt x="64" y="37"/>
                  </a:cubicBezTo>
                  <a:cubicBezTo>
                    <a:pt x="63" y="36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5"/>
                    <a:pt x="60" y="35"/>
                    <a:pt x="58" y="40"/>
                  </a:cubicBezTo>
                  <a:cubicBezTo>
                    <a:pt x="56" y="35"/>
                    <a:pt x="60" y="33"/>
                    <a:pt x="61" y="33"/>
                  </a:cubicBezTo>
                  <a:cubicBezTo>
                    <a:pt x="59" y="33"/>
                    <a:pt x="58" y="33"/>
                    <a:pt x="56" y="33"/>
                  </a:cubicBezTo>
                  <a:cubicBezTo>
                    <a:pt x="55" y="34"/>
                    <a:pt x="53" y="34"/>
                    <a:pt x="53" y="35"/>
                  </a:cubicBezTo>
                  <a:cubicBezTo>
                    <a:pt x="56" y="31"/>
                    <a:pt x="57" y="29"/>
                    <a:pt x="66" y="33"/>
                  </a:cubicBezTo>
                  <a:close/>
                  <a:moveTo>
                    <a:pt x="27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4" y="14"/>
                  </a:cubicBezTo>
                  <a:cubicBezTo>
                    <a:pt x="25" y="14"/>
                    <a:pt x="26" y="13"/>
                    <a:pt x="28" y="12"/>
                  </a:cubicBezTo>
                  <a:cubicBezTo>
                    <a:pt x="29" y="12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3"/>
                    <a:pt x="30" y="13"/>
                  </a:cubicBezTo>
                  <a:cubicBezTo>
                    <a:pt x="29" y="14"/>
                    <a:pt x="28" y="14"/>
                    <a:pt x="27" y="15"/>
                  </a:cubicBezTo>
                  <a:close/>
                  <a:moveTo>
                    <a:pt x="36" y="16"/>
                  </a:moveTo>
                  <a:cubicBezTo>
                    <a:pt x="35" y="17"/>
                    <a:pt x="34" y="17"/>
                    <a:pt x="34" y="18"/>
                  </a:cubicBezTo>
                  <a:cubicBezTo>
                    <a:pt x="32" y="19"/>
                    <a:pt x="31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4" y="17"/>
                    <a:pt x="35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47" y="31"/>
                  </a:moveTo>
                  <a:cubicBezTo>
                    <a:pt x="47" y="29"/>
                    <a:pt x="46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8"/>
                  </a:cubicBezTo>
                  <a:cubicBezTo>
                    <a:pt x="45" y="28"/>
                    <a:pt x="45" y="27"/>
                    <a:pt x="45" y="27"/>
                  </a:cubicBezTo>
                  <a:cubicBezTo>
                    <a:pt x="47" y="27"/>
                    <a:pt x="47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1661">
              <a:extLst>
                <a:ext uri="{FF2B5EF4-FFF2-40B4-BE49-F238E27FC236}">
                  <a16:creationId xmlns:a16="http://schemas.microsoft.com/office/drawing/2014/main" id="{6009AAF4-D064-AF73-9A36-D66894ABC87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26176" y="5824538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1662">
              <a:extLst>
                <a:ext uri="{FF2B5EF4-FFF2-40B4-BE49-F238E27FC236}">
                  <a16:creationId xmlns:a16="http://schemas.microsoft.com/office/drawing/2014/main" id="{019484CB-30FB-A7EC-1A54-77771EA908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0463" y="5902326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1663">
              <a:extLst>
                <a:ext uri="{FF2B5EF4-FFF2-40B4-BE49-F238E27FC236}">
                  <a16:creationId xmlns:a16="http://schemas.microsoft.com/office/drawing/2014/main" id="{E79CC731-E804-36CD-4E34-B116EFFD3DB3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1113" y="60944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664">
              <a:extLst>
                <a:ext uri="{FF2B5EF4-FFF2-40B4-BE49-F238E27FC236}">
                  <a16:creationId xmlns:a16="http://schemas.microsoft.com/office/drawing/2014/main" id="{E4E8CB90-DB66-2648-F27D-6C685AD0D9F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46838" y="6311901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665">
              <a:extLst>
                <a:ext uri="{FF2B5EF4-FFF2-40B4-BE49-F238E27FC236}">
                  <a16:creationId xmlns:a16="http://schemas.microsoft.com/office/drawing/2014/main" id="{A5869ED8-2820-27AE-86BE-5B56084844B7}"/>
                </a:ext>
              </a:extLst>
            </p:cNvPr>
            <p:cNvSpPr>
              <a:spLocks/>
            </p:cNvSpPr>
            <p:nvPr/>
          </p:nvSpPr>
          <p:spPr bwMode="gray">
            <a:xfrm>
              <a:off x="6353176" y="5764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666">
              <a:extLst>
                <a:ext uri="{FF2B5EF4-FFF2-40B4-BE49-F238E27FC236}">
                  <a16:creationId xmlns:a16="http://schemas.microsoft.com/office/drawing/2014/main" id="{10FFBD3C-3D95-8D1B-7265-FFE69122FCF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3013" y="5718176"/>
              <a:ext cx="74613" cy="82550"/>
            </a:xfrm>
            <a:custGeom>
              <a:avLst/>
              <a:gdLst>
                <a:gd name="T0" fmla="*/ 1 w 20"/>
                <a:gd name="T1" fmla="*/ 4 h 22"/>
                <a:gd name="T2" fmla="*/ 2 w 20"/>
                <a:gd name="T3" fmla="*/ 4 h 22"/>
                <a:gd name="T4" fmla="*/ 2 w 20"/>
                <a:gd name="T5" fmla="*/ 4 h 22"/>
                <a:gd name="T6" fmla="*/ 0 w 20"/>
                <a:gd name="T7" fmla="*/ 7 h 22"/>
                <a:gd name="T8" fmla="*/ 0 w 20"/>
                <a:gd name="T9" fmla="*/ 8 h 22"/>
                <a:gd name="T10" fmla="*/ 1 w 20"/>
                <a:gd name="T11" fmla="*/ 7 h 22"/>
                <a:gd name="T12" fmla="*/ 0 w 20"/>
                <a:gd name="T13" fmla="*/ 9 h 22"/>
                <a:gd name="T14" fmla="*/ 2 w 20"/>
                <a:gd name="T15" fmla="*/ 8 h 22"/>
                <a:gd name="T16" fmla="*/ 0 w 20"/>
                <a:gd name="T17" fmla="*/ 9 h 22"/>
                <a:gd name="T18" fmla="*/ 2 w 20"/>
                <a:gd name="T19" fmla="*/ 8 h 22"/>
                <a:gd name="T20" fmla="*/ 6 w 20"/>
                <a:gd name="T21" fmla="*/ 11 h 22"/>
                <a:gd name="T22" fmla="*/ 6 w 20"/>
                <a:gd name="T23" fmla="*/ 11 h 22"/>
                <a:gd name="T24" fmla="*/ 6 w 20"/>
                <a:gd name="T25" fmla="*/ 11 h 22"/>
                <a:gd name="T26" fmla="*/ 7 w 20"/>
                <a:gd name="T27" fmla="*/ 12 h 22"/>
                <a:gd name="T28" fmla="*/ 7 w 20"/>
                <a:gd name="T29" fmla="*/ 10 h 22"/>
                <a:gd name="T30" fmla="*/ 7 w 20"/>
                <a:gd name="T31" fmla="*/ 11 h 22"/>
                <a:gd name="T32" fmla="*/ 8 w 20"/>
                <a:gd name="T33" fmla="*/ 11 h 22"/>
                <a:gd name="T34" fmla="*/ 9 w 20"/>
                <a:gd name="T35" fmla="*/ 12 h 22"/>
                <a:gd name="T36" fmla="*/ 8 w 20"/>
                <a:gd name="T37" fmla="*/ 12 h 22"/>
                <a:gd name="T38" fmla="*/ 9 w 20"/>
                <a:gd name="T39" fmla="*/ 15 h 22"/>
                <a:gd name="T40" fmla="*/ 11 w 20"/>
                <a:gd name="T41" fmla="*/ 15 h 22"/>
                <a:gd name="T42" fmla="*/ 10 w 20"/>
                <a:gd name="T43" fmla="*/ 16 h 22"/>
                <a:gd name="T44" fmla="*/ 11 w 20"/>
                <a:gd name="T45" fmla="*/ 16 h 22"/>
                <a:gd name="T46" fmla="*/ 9 w 20"/>
                <a:gd name="T47" fmla="*/ 17 h 22"/>
                <a:gd name="T48" fmla="*/ 10 w 20"/>
                <a:gd name="T49" fmla="*/ 16 h 22"/>
                <a:gd name="T50" fmla="*/ 11 w 20"/>
                <a:gd name="T51" fmla="*/ 18 h 22"/>
                <a:gd name="T52" fmla="*/ 11 w 20"/>
                <a:gd name="T53" fmla="*/ 16 h 22"/>
                <a:gd name="T54" fmla="*/ 11 w 20"/>
                <a:gd name="T55" fmla="*/ 18 h 22"/>
                <a:gd name="T56" fmla="*/ 12 w 20"/>
                <a:gd name="T57" fmla="*/ 17 h 22"/>
                <a:gd name="T58" fmla="*/ 13 w 20"/>
                <a:gd name="T59" fmla="*/ 19 h 22"/>
                <a:gd name="T60" fmla="*/ 13 w 20"/>
                <a:gd name="T61" fmla="*/ 19 h 22"/>
                <a:gd name="T62" fmla="*/ 13 w 20"/>
                <a:gd name="T63" fmla="*/ 19 h 22"/>
                <a:gd name="T64" fmla="*/ 13 w 20"/>
                <a:gd name="T65" fmla="*/ 18 h 22"/>
                <a:gd name="T66" fmla="*/ 13 w 20"/>
                <a:gd name="T67" fmla="*/ 18 h 22"/>
                <a:gd name="T68" fmla="*/ 13 w 20"/>
                <a:gd name="T69" fmla="*/ 20 h 22"/>
                <a:gd name="T70" fmla="*/ 20 w 20"/>
                <a:gd name="T71" fmla="*/ 22 h 22"/>
                <a:gd name="T72" fmla="*/ 16 w 20"/>
                <a:gd name="T73" fmla="*/ 13 h 22"/>
                <a:gd name="T74" fmla="*/ 17 w 20"/>
                <a:gd name="T75" fmla="*/ 13 h 22"/>
                <a:gd name="T76" fmla="*/ 13 w 20"/>
                <a:gd name="T77" fmla="*/ 5 h 22"/>
                <a:gd name="T78" fmla="*/ 13 w 20"/>
                <a:gd name="T79" fmla="*/ 6 h 22"/>
                <a:gd name="T80" fmla="*/ 13 w 20"/>
                <a:gd name="T81" fmla="*/ 6 h 22"/>
                <a:gd name="T82" fmla="*/ 13 w 20"/>
                <a:gd name="T83" fmla="*/ 6 h 22"/>
                <a:gd name="T84" fmla="*/ 13 w 20"/>
                <a:gd name="T85" fmla="*/ 6 h 22"/>
                <a:gd name="T86" fmla="*/ 13 w 20"/>
                <a:gd name="T87" fmla="*/ 6 h 22"/>
                <a:gd name="T88" fmla="*/ 13 w 20"/>
                <a:gd name="T89" fmla="*/ 6 h 22"/>
                <a:gd name="T90" fmla="*/ 13 w 20"/>
                <a:gd name="T91" fmla="*/ 6 h 22"/>
                <a:gd name="T92" fmla="*/ 13 w 20"/>
                <a:gd name="T93" fmla="*/ 6 h 22"/>
                <a:gd name="T94" fmla="*/ 12 w 20"/>
                <a:gd name="T95" fmla="*/ 5 h 22"/>
                <a:gd name="T96" fmla="*/ 12 w 20"/>
                <a:gd name="T97" fmla="*/ 5 h 22"/>
                <a:gd name="T98" fmla="*/ 10 w 20"/>
                <a:gd name="T99" fmla="*/ 4 h 22"/>
                <a:gd name="T100" fmla="*/ 8 w 20"/>
                <a:gd name="T101" fmla="*/ 3 h 22"/>
                <a:gd name="T102" fmla="*/ 8 w 20"/>
                <a:gd name="T103" fmla="*/ 3 h 22"/>
                <a:gd name="T104" fmla="*/ 8 w 20"/>
                <a:gd name="T105" fmla="*/ 2 h 22"/>
                <a:gd name="T106" fmla="*/ 6 w 20"/>
                <a:gd name="T107" fmla="*/ 1 h 22"/>
                <a:gd name="T108" fmla="*/ 2 w 20"/>
                <a:gd name="T109" fmla="*/ 0 h 22"/>
                <a:gd name="T110" fmla="*/ 2 w 20"/>
                <a:gd name="T111" fmla="*/ 0 h 22"/>
                <a:gd name="T112" fmla="*/ 2 w 20"/>
                <a:gd name="T113" fmla="*/ 1 h 22"/>
                <a:gd name="T114" fmla="*/ 1 w 20"/>
                <a:gd name="T1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" h="22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1" y="9"/>
                    <a:pt x="2" y="8"/>
                    <a:pt x="2" y="8"/>
                  </a:cubicBezTo>
                  <a:cubicBezTo>
                    <a:pt x="5" y="6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8" y="12"/>
                    <a:pt x="11" y="12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8"/>
                  </a:cubicBezTo>
                  <a:cubicBezTo>
                    <a:pt x="11" y="18"/>
                    <a:pt x="12" y="17"/>
                    <a:pt x="12" y="17"/>
                  </a:cubicBezTo>
                  <a:cubicBezTo>
                    <a:pt x="12" y="18"/>
                    <a:pt x="12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5" y="21"/>
                    <a:pt x="18" y="21"/>
                    <a:pt x="20" y="22"/>
                  </a:cubicBezTo>
                  <a:cubicBezTo>
                    <a:pt x="19" y="19"/>
                    <a:pt x="17" y="16"/>
                    <a:pt x="16" y="13"/>
                  </a:cubicBezTo>
                  <a:cubicBezTo>
                    <a:pt x="16" y="13"/>
                    <a:pt x="16" y="13"/>
                    <a:pt x="17" y="13"/>
                  </a:cubicBezTo>
                  <a:cubicBezTo>
                    <a:pt x="17" y="13"/>
                    <a:pt x="15" y="8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6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9" name="Gruppieren 7">
            <a:extLst>
              <a:ext uri="{FF2B5EF4-FFF2-40B4-BE49-F238E27FC236}">
                <a16:creationId xmlns:a16="http://schemas.microsoft.com/office/drawing/2014/main" id="{41D3E00F-5BFB-2F32-410F-1960FE02FD46}"/>
              </a:ext>
            </a:extLst>
          </p:cNvPr>
          <p:cNvGrpSpPr/>
          <p:nvPr/>
        </p:nvGrpSpPr>
        <p:grpSpPr bwMode="gray">
          <a:xfrm>
            <a:off x="5832817" y="4856450"/>
            <a:ext cx="519112" cy="544513"/>
            <a:chOff x="6368120" y="5941619"/>
            <a:chExt cx="519112" cy="544513"/>
          </a:xfrm>
          <a:solidFill>
            <a:schemeClr val="accent2"/>
          </a:solidFill>
        </p:grpSpPr>
        <p:sp>
          <p:nvSpPr>
            <p:cNvPr id="230" name="Freeform 1727">
              <a:extLst>
                <a:ext uri="{FF2B5EF4-FFF2-40B4-BE49-F238E27FC236}">
                  <a16:creationId xmlns:a16="http://schemas.microsoft.com/office/drawing/2014/main" id="{75CE2941-6CCF-86BB-2DAC-52D0FAEDA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8120" y="6446444"/>
              <a:ext cx="519112" cy="39688"/>
            </a:xfrm>
            <a:custGeom>
              <a:avLst/>
              <a:gdLst>
                <a:gd name="T0" fmla="*/ 185 w 185"/>
                <a:gd name="T1" fmla="*/ 7 h 14"/>
                <a:gd name="T2" fmla="*/ 178 w 185"/>
                <a:gd name="T3" fmla="*/ 14 h 14"/>
                <a:gd name="T4" fmla="*/ 7 w 185"/>
                <a:gd name="T5" fmla="*/ 14 h 14"/>
                <a:gd name="T6" fmla="*/ 0 w 185"/>
                <a:gd name="T7" fmla="*/ 7 h 14"/>
                <a:gd name="T8" fmla="*/ 0 w 185"/>
                <a:gd name="T9" fmla="*/ 7 h 14"/>
                <a:gd name="T10" fmla="*/ 7 w 185"/>
                <a:gd name="T11" fmla="*/ 0 h 14"/>
                <a:gd name="T12" fmla="*/ 178 w 185"/>
                <a:gd name="T13" fmla="*/ 0 h 14"/>
                <a:gd name="T14" fmla="*/ 185 w 185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14">
                  <a:moveTo>
                    <a:pt x="185" y="7"/>
                  </a:moveTo>
                  <a:cubicBezTo>
                    <a:pt x="185" y="11"/>
                    <a:pt x="182" y="14"/>
                    <a:pt x="17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3"/>
                    <a:pt x="18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728">
              <a:extLst>
                <a:ext uri="{FF2B5EF4-FFF2-40B4-BE49-F238E27FC236}">
                  <a16:creationId xmlns:a16="http://schemas.microsoft.com/office/drawing/2014/main" id="{DBC96917-DE5C-8C45-36BC-111468055188}"/>
                </a:ext>
              </a:extLst>
            </p:cNvPr>
            <p:cNvSpPr>
              <a:spLocks/>
            </p:cNvSpPr>
            <p:nvPr/>
          </p:nvSpPr>
          <p:spPr bwMode="gray">
            <a:xfrm>
              <a:off x="6606245" y="6181332"/>
              <a:ext cx="47625" cy="34925"/>
            </a:xfrm>
            <a:custGeom>
              <a:avLst/>
              <a:gdLst>
                <a:gd name="T0" fmla="*/ 15 w 17"/>
                <a:gd name="T1" fmla="*/ 8 h 12"/>
                <a:gd name="T2" fmla="*/ 9 w 17"/>
                <a:gd name="T3" fmla="*/ 8 h 12"/>
                <a:gd name="T4" fmla="*/ 4 w 17"/>
                <a:gd name="T5" fmla="*/ 1 h 12"/>
                <a:gd name="T6" fmla="*/ 1 w 17"/>
                <a:gd name="T7" fmla="*/ 1 h 12"/>
                <a:gd name="T8" fmla="*/ 1 w 17"/>
                <a:gd name="T9" fmla="*/ 3 h 12"/>
                <a:gd name="T10" fmla="*/ 6 w 17"/>
                <a:gd name="T11" fmla="*/ 12 h 12"/>
                <a:gd name="T12" fmla="*/ 7 w 17"/>
                <a:gd name="T13" fmla="*/ 12 h 12"/>
                <a:gd name="T14" fmla="*/ 15 w 17"/>
                <a:gd name="T15" fmla="*/ 12 h 12"/>
                <a:gd name="T16" fmla="*/ 17 w 17"/>
                <a:gd name="T17" fmla="*/ 10 h 12"/>
                <a:gd name="T18" fmla="*/ 15 w 17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5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7" y="12"/>
                    <a:pt x="17" y="10"/>
                  </a:cubicBezTo>
                  <a:cubicBezTo>
                    <a:pt x="17" y="9"/>
                    <a:pt x="17" y="8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1729">
              <a:extLst>
                <a:ext uri="{FF2B5EF4-FFF2-40B4-BE49-F238E27FC236}">
                  <a16:creationId xmlns:a16="http://schemas.microsoft.com/office/drawing/2014/main" id="{916D2930-35A8-B655-1175-AE7B960F4E3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87170" y="6108307"/>
              <a:ext cx="481012" cy="327025"/>
            </a:xfrm>
            <a:custGeom>
              <a:avLst/>
              <a:gdLst>
                <a:gd name="T0" fmla="*/ 165 w 171"/>
                <a:gd name="T1" fmla="*/ 102 h 116"/>
                <a:gd name="T2" fmla="*/ 165 w 171"/>
                <a:gd name="T3" fmla="*/ 31 h 116"/>
                <a:gd name="T4" fmla="*/ 86 w 171"/>
                <a:gd name="T5" fmla="*/ 0 h 116"/>
                <a:gd name="T6" fmla="*/ 52 w 171"/>
                <a:gd name="T7" fmla="*/ 31 h 116"/>
                <a:gd name="T8" fmla="*/ 6 w 171"/>
                <a:gd name="T9" fmla="*/ 31 h 116"/>
                <a:gd name="T10" fmla="*/ 6 w 171"/>
                <a:gd name="T11" fmla="*/ 103 h 116"/>
                <a:gd name="T12" fmla="*/ 7 w 171"/>
                <a:gd name="T13" fmla="*/ 116 h 116"/>
                <a:gd name="T14" fmla="*/ 171 w 171"/>
                <a:gd name="T15" fmla="*/ 109 h 116"/>
                <a:gd name="T16" fmla="*/ 33 w 171"/>
                <a:gd name="T17" fmla="*/ 89 h 116"/>
                <a:gd name="T18" fmla="*/ 19 w 171"/>
                <a:gd name="T19" fmla="*/ 92 h 116"/>
                <a:gd name="T20" fmla="*/ 17 w 171"/>
                <a:gd name="T21" fmla="*/ 77 h 116"/>
                <a:gd name="T22" fmla="*/ 30 w 171"/>
                <a:gd name="T23" fmla="*/ 74 h 116"/>
                <a:gd name="T24" fmla="*/ 33 w 171"/>
                <a:gd name="T25" fmla="*/ 89 h 116"/>
                <a:gd name="T26" fmla="*/ 30 w 171"/>
                <a:gd name="T27" fmla="*/ 62 h 116"/>
                <a:gd name="T28" fmla="*/ 17 w 171"/>
                <a:gd name="T29" fmla="*/ 59 h 116"/>
                <a:gd name="T30" fmla="*/ 19 w 171"/>
                <a:gd name="T31" fmla="*/ 43 h 116"/>
                <a:gd name="T32" fmla="*/ 33 w 171"/>
                <a:gd name="T33" fmla="*/ 47 h 116"/>
                <a:gd name="T34" fmla="*/ 57 w 171"/>
                <a:gd name="T35" fmla="*/ 89 h 116"/>
                <a:gd name="T36" fmla="*/ 43 w 171"/>
                <a:gd name="T37" fmla="*/ 92 h 116"/>
                <a:gd name="T38" fmla="*/ 41 w 171"/>
                <a:gd name="T39" fmla="*/ 77 h 116"/>
                <a:gd name="T40" fmla="*/ 54 w 171"/>
                <a:gd name="T41" fmla="*/ 74 h 116"/>
                <a:gd name="T42" fmla="*/ 57 w 171"/>
                <a:gd name="T43" fmla="*/ 89 h 116"/>
                <a:gd name="T44" fmla="*/ 54 w 171"/>
                <a:gd name="T45" fmla="*/ 62 h 116"/>
                <a:gd name="T46" fmla="*/ 41 w 171"/>
                <a:gd name="T47" fmla="*/ 59 h 116"/>
                <a:gd name="T48" fmla="*/ 43 w 171"/>
                <a:gd name="T49" fmla="*/ 43 h 116"/>
                <a:gd name="T50" fmla="*/ 57 w 171"/>
                <a:gd name="T51" fmla="*/ 47 h 116"/>
                <a:gd name="T52" fmla="*/ 83 w 171"/>
                <a:gd name="T53" fmla="*/ 103 h 116"/>
                <a:gd name="T54" fmla="*/ 69 w 171"/>
                <a:gd name="T55" fmla="*/ 70 h 116"/>
                <a:gd name="T56" fmla="*/ 83 w 171"/>
                <a:gd name="T57" fmla="*/ 66 h 116"/>
                <a:gd name="T58" fmla="*/ 70 w 171"/>
                <a:gd name="T59" fmla="*/ 36 h 116"/>
                <a:gd name="T60" fmla="*/ 101 w 171"/>
                <a:gd name="T61" fmla="*/ 36 h 116"/>
                <a:gd name="T62" fmla="*/ 70 w 171"/>
                <a:gd name="T63" fmla="*/ 36 h 116"/>
                <a:gd name="T64" fmla="*/ 88 w 171"/>
                <a:gd name="T65" fmla="*/ 103 h 116"/>
                <a:gd name="T66" fmla="*/ 99 w 171"/>
                <a:gd name="T67" fmla="*/ 66 h 116"/>
                <a:gd name="T68" fmla="*/ 102 w 171"/>
                <a:gd name="T69" fmla="*/ 103 h 116"/>
                <a:gd name="T70" fmla="*/ 126 w 171"/>
                <a:gd name="T71" fmla="*/ 94 h 116"/>
                <a:gd name="T72" fmla="*/ 113 w 171"/>
                <a:gd name="T73" fmla="*/ 90 h 116"/>
                <a:gd name="T74" fmla="*/ 116 w 171"/>
                <a:gd name="T75" fmla="*/ 75 h 116"/>
                <a:gd name="T76" fmla="*/ 129 w 171"/>
                <a:gd name="T77" fmla="*/ 78 h 116"/>
                <a:gd name="T78" fmla="*/ 129 w 171"/>
                <a:gd name="T79" fmla="*/ 60 h 116"/>
                <a:gd name="T80" fmla="*/ 116 w 171"/>
                <a:gd name="T81" fmla="*/ 63 h 116"/>
                <a:gd name="T82" fmla="*/ 113 w 171"/>
                <a:gd name="T83" fmla="*/ 48 h 116"/>
                <a:gd name="T84" fmla="*/ 126 w 171"/>
                <a:gd name="T85" fmla="*/ 44 h 116"/>
                <a:gd name="T86" fmla="*/ 129 w 171"/>
                <a:gd name="T87" fmla="*/ 60 h 116"/>
                <a:gd name="T88" fmla="*/ 150 w 171"/>
                <a:gd name="T89" fmla="*/ 94 h 116"/>
                <a:gd name="T90" fmla="*/ 137 w 171"/>
                <a:gd name="T91" fmla="*/ 90 h 116"/>
                <a:gd name="T92" fmla="*/ 140 w 171"/>
                <a:gd name="T93" fmla="*/ 75 h 116"/>
                <a:gd name="T94" fmla="*/ 153 w 171"/>
                <a:gd name="T95" fmla="*/ 78 h 116"/>
                <a:gd name="T96" fmla="*/ 153 w 171"/>
                <a:gd name="T97" fmla="*/ 60 h 116"/>
                <a:gd name="T98" fmla="*/ 140 w 171"/>
                <a:gd name="T99" fmla="*/ 63 h 116"/>
                <a:gd name="T100" fmla="*/ 137 w 171"/>
                <a:gd name="T101" fmla="*/ 48 h 116"/>
                <a:gd name="T102" fmla="*/ 150 w 171"/>
                <a:gd name="T103" fmla="*/ 44 h 116"/>
                <a:gd name="T104" fmla="*/ 153 w 171"/>
                <a:gd name="T105" fmla="*/ 6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1" h="116">
                  <a:moveTo>
                    <a:pt x="165" y="103"/>
                  </a:moveTo>
                  <a:cubicBezTo>
                    <a:pt x="165" y="103"/>
                    <a:pt x="165" y="102"/>
                    <a:pt x="165" y="10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6" y="103"/>
                    <a:pt x="6" y="103"/>
                  </a:cubicBezTo>
                  <a:cubicBezTo>
                    <a:pt x="2" y="103"/>
                    <a:pt x="0" y="106"/>
                    <a:pt x="0" y="109"/>
                  </a:cubicBezTo>
                  <a:cubicBezTo>
                    <a:pt x="0" y="113"/>
                    <a:pt x="3" y="116"/>
                    <a:pt x="7" y="116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68" y="116"/>
                    <a:pt x="171" y="113"/>
                    <a:pt x="171" y="109"/>
                  </a:cubicBezTo>
                  <a:cubicBezTo>
                    <a:pt x="171" y="106"/>
                    <a:pt x="169" y="103"/>
                    <a:pt x="165" y="103"/>
                  </a:cubicBezTo>
                  <a:close/>
                  <a:moveTo>
                    <a:pt x="33" y="89"/>
                  </a:moveTo>
                  <a:cubicBezTo>
                    <a:pt x="33" y="91"/>
                    <a:pt x="31" y="92"/>
                    <a:pt x="3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7" y="91"/>
                    <a:pt x="17" y="89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5"/>
                    <a:pt x="18" y="74"/>
                    <a:pt x="19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74"/>
                    <a:pt x="33" y="75"/>
                    <a:pt x="33" y="77"/>
                  </a:cubicBezTo>
                  <a:lnTo>
                    <a:pt x="33" y="89"/>
                  </a:lnTo>
                  <a:close/>
                  <a:moveTo>
                    <a:pt x="33" y="59"/>
                  </a:moveTo>
                  <a:cubicBezTo>
                    <a:pt x="33" y="61"/>
                    <a:pt x="31" y="62"/>
                    <a:pt x="30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8" y="62"/>
                    <a:pt x="17" y="61"/>
                    <a:pt x="17" y="5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5"/>
                    <a:pt x="18" y="43"/>
                    <a:pt x="1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3" y="45"/>
                    <a:pt x="33" y="47"/>
                  </a:cubicBezTo>
                  <a:lnTo>
                    <a:pt x="33" y="59"/>
                  </a:lnTo>
                  <a:close/>
                  <a:moveTo>
                    <a:pt x="57" y="89"/>
                  </a:moveTo>
                  <a:cubicBezTo>
                    <a:pt x="57" y="91"/>
                    <a:pt x="55" y="92"/>
                    <a:pt x="5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2"/>
                    <a:pt x="41" y="91"/>
                    <a:pt x="41" y="8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5"/>
                    <a:pt x="42" y="74"/>
                    <a:pt x="43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5" y="74"/>
                    <a:pt x="57" y="75"/>
                    <a:pt x="57" y="77"/>
                  </a:cubicBezTo>
                  <a:lnTo>
                    <a:pt x="57" y="89"/>
                  </a:lnTo>
                  <a:close/>
                  <a:moveTo>
                    <a:pt x="57" y="59"/>
                  </a:moveTo>
                  <a:cubicBezTo>
                    <a:pt x="57" y="61"/>
                    <a:pt x="55" y="62"/>
                    <a:pt x="5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2" y="62"/>
                    <a:pt x="41" y="61"/>
                    <a:pt x="41" y="5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3"/>
                    <a:pt x="4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7" y="45"/>
                    <a:pt x="57" y="47"/>
                  </a:cubicBezTo>
                  <a:lnTo>
                    <a:pt x="57" y="59"/>
                  </a:lnTo>
                  <a:close/>
                  <a:moveTo>
                    <a:pt x="83" y="103"/>
                  </a:moveTo>
                  <a:cubicBezTo>
                    <a:pt x="69" y="103"/>
                    <a:pt x="69" y="103"/>
                    <a:pt x="69" y="103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68"/>
                    <a:pt x="70" y="66"/>
                    <a:pt x="72" y="66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83" y="103"/>
                  </a:lnTo>
                  <a:close/>
                  <a:moveTo>
                    <a:pt x="70" y="36"/>
                  </a:moveTo>
                  <a:cubicBezTo>
                    <a:pt x="70" y="28"/>
                    <a:pt x="77" y="21"/>
                    <a:pt x="86" y="21"/>
                  </a:cubicBezTo>
                  <a:cubicBezTo>
                    <a:pt x="94" y="21"/>
                    <a:pt x="101" y="28"/>
                    <a:pt x="101" y="36"/>
                  </a:cubicBezTo>
                  <a:cubicBezTo>
                    <a:pt x="101" y="44"/>
                    <a:pt x="94" y="51"/>
                    <a:pt x="86" y="51"/>
                  </a:cubicBezTo>
                  <a:cubicBezTo>
                    <a:pt x="77" y="51"/>
                    <a:pt x="70" y="44"/>
                    <a:pt x="70" y="36"/>
                  </a:cubicBezTo>
                  <a:close/>
                  <a:moveTo>
                    <a:pt x="102" y="103"/>
                  </a:moveTo>
                  <a:cubicBezTo>
                    <a:pt x="88" y="103"/>
                    <a:pt x="88" y="103"/>
                    <a:pt x="88" y="103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1" y="66"/>
                    <a:pt x="102" y="68"/>
                    <a:pt x="102" y="70"/>
                  </a:cubicBezTo>
                  <a:lnTo>
                    <a:pt x="102" y="103"/>
                  </a:lnTo>
                  <a:close/>
                  <a:moveTo>
                    <a:pt x="129" y="90"/>
                  </a:moveTo>
                  <a:cubicBezTo>
                    <a:pt x="129" y="92"/>
                    <a:pt x="128" y="94"/>
                    <a:pt x="126" y="94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4" y="94"/>
                    <a:pt x="113" y="92"/>
                    <a:pt x="113" y="90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76"/>
                    <a:pt x="114" y="75"/>
                    <a:pt x="116" y="75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8" y="75"/>
                    <a:pt x="129" y="76"/>
                    <a:pt x="129" y="78"/>
                  </a:cubicBezTo>
                  <a:lnTo>
                    <a:pt x="129" y="90"/>
                  </a:lnTo>
                  <a:close/>
                  <a:moveTo>
                    <a:pt x="129" y="60"/>
                  </a:moveTo>
                  <a:cubicBezTo>
                    <a:pt x="129" y="62"/>
                    <a:pt x="128" y="63"/>
                    <a:pt x="12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4" y="63"/>
                    <a:pt x="113" y="62"/>
                    <a:pt x="113" y="60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6"/>
                    <a:pt x="114" y="44"/>
                    <a:pt x="116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8" y="44"/>
                    <a:pt x="129" y="46"/>
                    <a:pt x="129" y="48"/>
                  </a:cubicBezTo>
                  <a:lnTo>
                    <a:pt x="129" y="60"/>
                  </a:lnTo>
                  <a:close/>
                  <a:moveTo>
                    <a:pt x="153" y="90"/>
                  </a:moveTo>
                  <a:cubicBezTo>
                    <a:pt x="153" y="92"/>
                    <a:pt x="152" y="94"/>
                    <a:pt x="15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8" y="94"/>
                    <a:pt x="137" y="92"/>
                    <a:pt x="137" y="9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6"/>
                    <a:pt x="138" y="75"/>
                    <a:pt x="140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2" y="75"/>
                    <a:pt x="153" y="76"/>
                    <a:pt x="153" y="78"/>
                  </a:cubicBezTo>
                  <a:lnTo>
                    <a:pt x="153" y="90"/>
                  </a:lnTo>
                  <a:close/>
                  <a:moveTo>
                    <a:pt x="153" y="60"/>
                  </a:moveTo>
                  <a:cubicBezTo>
                    <a:pt x="153" y="62"/>
                    <a:pt x="152" y="63"/>
                    <a:pt x="150" y="63"/>
                  </a:cubicBezTo>
                  <a:cubicBezTo>
                    <a:pt x="140" y="63"/>
                    <a:pt x="140" y="63"/>
                    <a:pt x="140" y="63"/>
                  </a:cubicBezTo>
                  <a:cubicBezTo>
                    <a:pt x="138" y="63"/>
                    <a:pt x="137" y="62"/>
                    <a:pt x="137" y="60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6"/>
                    <a:pt x="138" y="44"/>
                    <a:pt x="14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2" y="44"/>
                    <a:pt x="153" y="46"/>
                    <a:pt x="153" y="48"/>
                  </a:cubicBezTo>
                  <a:lnTo>
                    <a:pt x="15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1730">
              <a:extLst>
                <a:ext uri="{FF2B5EF4-FFF2-40B4-BE49-F238E27FC236}">
                  <a16:creationId xmlns:a16="http://schemas.microsoft.com/office/drawing/2014/main" id="{EFF627CA-F205-C761-6111-2EDEC1C088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7170" y="6001944"/>
              <a:ext cx="481012" cy="179388"/>
            </a:xfrm>
            <a:custGeom>
              <a:avLst/>
              <a:gdLst>
                <a:gd name="T0" fmla="*/ 171 w 171"/>
                <a:gd name="T1" fmla="*/ 62 h 64"/>
                <a:gd name="T2" fmla="*/ 150 w 171"/>
                <a:gd name="T3" fmla="*/ 30 h 64"/>
                <a:gd name="T4" fmla="*/ 149 w 171"/>
                <a:gd name="T5" fmla="*/ 29 h 64"/>
                <a:gd name="T6" fmla="*/ 118 w 171"/>
                <a:gd name="T7" fmla="*/ 29 h 64"/>
                <a:gd name="T8" fmla="*/ 86 w 171"/>
                <a:gd name="T9" fmla="*/ 0 h 64"/>
                <a:gd name="T10" fmla="*/ 85 w 171"/>
                <a:gd name="T11" fmla="*/ 0 h 64"/>
                <a:gd name="T12" fmla="*/ 53 w 171"/>
                <a:gd name="T13" fmla="*/ 29 h 64"/>
                <a:gd name="T14" fmla="*/ 22 w 171"/>
                <a:gd name="T15" fmla="*/ 29 h 64"/>
                <a:gd name="T16" fmla="*/ 21 w 171"/>
                <a:gd name="T17" fmla="*/ 30 h 64"/>
                <a:gd name="T18" fmla="*/ 0 w 171"/>
                <a:gd name="T19" fmla="*/ 62 h 64"/>
                <a:gd name="T20" fmla="*/ 0 w 171"/>
                <a:gd name="T21" fmla="*/ 63 h 64"/>
                <a:gd name="T22" fmla="*/ 1 w 171"/>
                <a:gd name="T23" fmla="*/ 64 h 64"/>
                <a:gd name="T24" fmla="*/ 50 w 171"/>
                <a:gd name="T25" fmla="*/ 64 h 64"/>
                <a:gd name="T26" fmla="*/ 51 w 171"/>
                <a:gd name="T27" fmla="*/ 63 h 64"/>
                <a:gd name="T28" fmla="*/ 83 w 171"/>
                <a:gd name="T29" fmla="*/ 35 h 64"/>
                <a:gd name="T30" fmla="*/ 88 w 171"/>
                <a:gd name="T31" fmla="*/ 35 h 64"/>
                <a:gd name="T32" fmla="*/ 120 w 171"/>
                <a:gd name="T33" fmla="*/ 63 h 64"/>
                <a:gd name="T34" fmla="*/ 121 w 171"/>
                <a:gd name="T35" fmla="*/ 64 h 64"/>
                <a:gd name="T36" fmla="*/ 170 w 171"/>
                <a:gd name="T37" fmla="*/ 64 h 64"/>
                <a:gd name="T38" fmla="*/ 170 w 171"/>
                <a:gd name="T39" fmla="*/ 64 h 64"/>
                <a:gd name="T40" fmla="*/ 171 w 171"/>
                <a:gd name="T41" fmla="*/ 63 h 64"/>
                <a:gd name="T42" fmla="*/ 171 w 171"/>
                <a:gd name="T43" fmla="*/ 6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64">
                  <a:moveTo>
                    <a:pt x="171" y="62"/>
                  </a:moveTo>
                  <a:cubicBezTo>
                    <a:pt x="150" y="30"/>
                    <a:pt x="150" y="30"/>
                    <a:pt x="150" y="30"/>
                  </a:cubicBezTo>
                  <a:cubicBezTo>
                    <a:pt x="150" y="29"/>
                    <a:pt x="149" y="29"/>
                    <a:pt x="149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29"/>
                    <a:pt x="21" y="29"/>
                    <a:pt x="21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4"/>
                    <a:pt x="51" y="64"/>
                    <a:pt x="51" y="63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4" y="33"/>
                    <a:pt x="87" y="33"/>
                    <a:pt x="88" y="35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4"/>
                    <a:pt x="120" y="64"/>
                    <a:pt x="121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1" y="64"/>
                    <a:pt x="171" y="63"/>
                    <a:pt x="171" y="63"/>
                  </a:cubicBezTo>
                  <a:cubicBezTo>
                    <a:pt x="171" y="63"/>
                    <a:pt x="171" y="62"/>
                    <a:pt x="17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731">
              <a:extLst>
                <a:ext uri="{FF2B5EF4-FFF2-40B4-BE49-F238E27FC236}">
                  <a16:creationId xmlns:a16="http://schemas.microsoft.com/office/drawing/2014/main" id="{2F3169AF-12FD-6AE8-E440-A0775A00100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9582" y="5941619"/>
              <a:ext cx="71437" cy="57150"/>
            </a:xfrm>
            <a:custGeom>
              <a:avLst/>
              <a:gdLst>
                <a:gd name="T0" fmla="*/ 0 w 25"/>
                <a:gd name="T1" fmla="*/ 2 h 20"/>
                <a:gd name="T2" fmla="*/ 0 w 25"/>
                <a:gd name="T3" fmla="*/ 18 h 20"/>
                <a:gd name="T4" fmla="*/ 11 w 25"/>
                <a:gd name="T5" fmla="*/ 18 h 20"/>
                <a:gd name="T6" fmla="*/ 25 w 25"/>
                <a:gd name="T7" fmla="*/ 18 h 20"/>
                <a:gd name="T8" fmla="*/ 25 w 25"/>
                <a:gd name="T9" fmla="*/ 1 h 20"/>
                <a:gd name="T10" fmla="*/ 16 w 25"/>
                <a:gd name="T11" fmla="*/ 2 h 20"/>
                <a:gd name="T12" fmla="*/ 12 w 25"/>
                <a:gd name="T13" fmla="*/ 1 h 20"/>
                <a:gd name="T14" fmla="*/ 0 w 25"/>
                <a:gd name="T1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0">
                  <a:moveTo>
                    <a:pt x="0" y="2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" y="16"/>
                    <a:pt x="11" y="18"/>
                  </a:cubicBezTo>
                  <a:cubicBezTo>
                    <a:pt x="11" y="18"/>
                    <a:pt x="22" y="20"/>
                    <a:pt x="25" y="18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2" y="3"/>
                    <a:pt x="16" y="2"/>
                  </a:cubicBezTo>
                  <a:cubicBezTo>
                    <a:pt x="16" y="2"/>
                    <a:pt x="13" y="2"/>
                    <a:pt x="12" y="1"/>
                  </a:cubicBezTo>
                  <a:cubicBezTo>
                    <a:pt x="12" y="1"/>
                    <a:pt x="4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1732">
              <a:extLst>
                <a:ext uri="{FF2B5EF4-FFF2-40B4-BE49-F238E27FC236}">
                  <a16:creationId xmlns:a16="http://schemas.microsoft.com/office/drawing/2014/main" id="{81BEF2AE-FB78-8F0B-2F86-166C8CF563A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0532" y="5941619"/>
              <a:ext cx="14287" cy="104775"/>
            </a:xfrm>
            <a:custGeom>
              <a:avLst/>
              <a:gdLst>
                <a:gd name="T0" fmla="*/ 2 w 5"/>
                <a:gd name="T1" fmla="*/ 0 h 37"/>
                <a:gd name="T2" fmla="*/ 0 w 5"/>
                <a:gd name="T3" fmla="*/ 2 h 37"/>
                <a:gd name="T4" fmla="*/ 0 w 5"/>
                <a:gd name="T5" fmla="*/ 37 h 37"/>
                <a:gd name="T6" fmla="*/ 5 w 5"/>
                <a:gd name="T7" fmla="*/ 37 h 37"/>
                <a:gd name="T8" fmla="*/ 5 w 5"/>
                <a:gd name="T9" fmla="*/ 2 h 37"/>
                <a:gd name="T10" fmla="*/ 2 w 5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7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6" name="Gruppieren 12">
            <a:extLst>
              <a:ext uri="{FF2B5EF4-FFF2-40B4-BE49-F238E27FC236}">
                <a16:creationId xmlns:a16="http://schemas.microsoft.com/office/drawing/2014/main" id="{6F609DF6-94B8-320E-B44A-310DE39FF93A}"/>
              </a:ext>
            </a:extLst>
          </p:cNvPr>
          <p:cNvGrpSpPr/>
          <p:nvPr/>
        </p:nvGrpSpPr>
        <p:grpSpPr bwMode="gray">
          <a:xfrm>
            <a:off x="807605" y="5838008"/>
            <a:ext cx="542925" cy="539750"/>
            <a:chOff x="5523174" y="5857976"/>
            <a:chExt cx="542925" cy="539750"/>
          </a:xfrm>
          <a:solidFill>
            <a:schemeClr val="accent2"/>
          </a:solidFill>
        </p:grpSpPr>
        <p:sp>
          <p:nvSpPr>
            <p:cNvPr id="237" name="Freeform 1736">
              <a:extLst>
                <a:ext uri="{FF2B5EF4-FFF2-40B4-BE49-F238E27FC236}">
                  <a16:creationId xmlns:a16="http://schemas.microsoft.com/office/drawing/2014/main" id="{C1278003-57BD-B61B-E38C-FBF731551B03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974" y="5857976"/>
              <a:ext cx="295275" cy="196850"/>
            </a:xfrm>
            <a:custGeom>
              <a:avLst/>
              <a:gdLst>
                <a:gd name="T0" fmla="*/ 18 w 105"/>
                <a:gd name="T1" fmla="*/ 35 h 70"/>
                <a:gd name="T2" fmla="*/ 19 w 105"/>
                <a:gd name="T3" fmla="*/ 59 h 70"/>
                <a:gd name="T4" fmla="*/ 47 w 105"/>
                <a:gd name="T5" fmla="*/ 70 h 70"/>
                <a:gd name="T6" fmla="*/ 77 w 105"/>
                <a:gd name="T7" fmla="*/ 56 h 70"/>
                <a:gd name="T8" fmla="*/ 77 w 105"/>
                <a:gd name="T9" fmla="*/ 56 h 70"/>
                <a:gd name="T10" fmla="*/ 105 w 105"/>
                <a:gd name="T11" fmla="*/ 36 h 70"/>
                <a:gd name="T12" fmla="*/ 78 w 105"/>
                <a:gd name="T13" fmla="*/ 17 h 70"/>
                <a:gd name="T14" fmla="*/ 39 w 105"/>
                <a:gd name="T15" fmla="*/ 0 h 70"/>
                <a:gd name="T16" fmla="*/ 0 w 105"/>
                <a:gd name="T17" fmla="*/ 18 h 70"/>
                <a:gd name="T18" fmla="*/ 2 w 105"/>
                <a:gd name="T19" fmla="*/ 18 h 70"/>
                <a:gd name="T20" fmla="*/ 18 w 105"/>
                <a:gd name="T21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70">
                  <a:moveTo>
                    <a:pt x="18" y="35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24" y="65"/>
                    <a:pt x="35" y="70"/>
                    <a:pt x="47" y="70"/>
                  </a:cubicBezTo>
                  <a:cubicBezTo>
                    <a:pt x="61" y="70"/>
                    <a:pt x="73" y="64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92" y="56"/>
                    <a:pt x="105" y="47"/>
                    <a:pt x="105" y="36"/>
                  </a:cubicBezTo>
                  <a:cubicBezTo>
                    <a:pt x="105" y="26"/>
                    <a:pt x="93" y="17"/>
                    <a:pt x="78" y="17"/>
                  </a:cubicBezTo>
                  <a:cubicBezTo>
                    <a:pt x="77" y="7"/>
                    <a:pt x="60" y="0"/>
                    <a:pt x="39" y="0"/>
                  </a:cubicBezTo>
                  <a:cubicBezTo>
                    <a:pt x="17" y="0"/>
                    <a:pt x="0" y="8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2" y="18"/>
                    <a:pt x="18" y="27"/>
                    <a:pt x="1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1737">
              <a:extLst>
                <a:ext uri="{FF2B5EF4-FFF2-40B4-BE49-F238E27FC236}">
                  <a16:creationId xmlns:a16="http://schemas.microsoft.com/office/drawing/2014/main" id="{830472D1-6B8E-FE55-DF3A-ED65FB14A8C1}"/>
                </a:ext>
              </a:extLst>
            </p:cNvPr>
            <p:cNvSpPr>
              <a:spLocks/>
            </p:cNvSpPr>
            <p:nvPr/>
          </p:nvSpPr>
          <p:spPr bwMode="gray">
            <a:xfrm>
              <a:off x="5523174" y="5950051"/>
              <a:ext cx="542925" cy="447675"/>
            </a:xfrm>
            <a:custGeom>
              <a:avLst/>
              <a:gdLst>
                <a:gd name="T0" fmla="*/ 190 w 193"/>
                <a:gd name="T1" fmla="*/ 50 h 159"/>
                <a:gd name="T2" fmla="*/ 168 w 193"/>
                <a:gd name="T3" fmla="*/ 64 h 159"/>
                <a:gd name="T4" fmla="*/ 139 w 193"/>
                <a:gd name="T5" fmla="*/ 81 h 159"/>
                <a:gd name="T6" fmla="*/ 139 w 193"/>
                <a:gd name="T7" fmla="*/ 63 h 159"/>
                <a:gd name="T8" fmla="*/ 139 w 193"/>
                <a:gd name="T9" fmla="*/ 52 h 159"/>
                <a:gd name="T10" fmla="*/ 137 w 193"/>
                <a:gd name="T11" fmla="*/ 50 h 159"/>
                <a:gd name="T12" fmla="*/ 116 w 193"/>
                <a:gd name="T13" fmla="*/ 63 h 159"/>
                <a:gd name="T14" fmla="*/ 86 w 193"/>
                <a:gd name="T15" fmla="*/ 81 h 159"/>
                <a:gd name="T16" fmla="*/ 86 w 193"/>
                <a:gd name="T17" fmla="*/ 63 h 159"/>
                <a:gd name="T18" fmla="*/ 86 w 193"/>
                <a:gd name="T19" fmla="*/ 52 h 159"/>
                <a:gd name="T20" fmla="*/ 83 w 193"/>
                <a:gd name="T21" fmla="*/ 50 h 159"/>
                <a:gd name="T22" fmla="*/ 62 w 193"/>
                <a:gd name="T23" fmla="*/ 63 h 159"/>
                <a:gd name="T24" fmla="*/ 24 w 193"/>
                <a:gd name="T25" fmla="*/ 87 h 159"/>
                <a:gd name="T26" fmla="*/ 23 w 193"/>
                <a:gd name="T27" fmla="*/ 63 h 159"/>
                <a:gd name="T28" fmla="*/ 21 w 193"/>
                <a:gd name="T29" fmla="*/ 3 h 159"/>
                <a:gd name="T30" fmla="*/ 20 w 193"/>
                <a:gd name="T31" fmla="*/ 0 h 159"/>
                <a:gd name="T32" fmla="*/ 5 w 193"/>
                <a:gd name="T33" fmla="*/ 0 h 159"/>
                <a:gd name="T34" fmla="*/ 3 w 193"/>
                <a:gd name="T35" fmla="*/ 3 h 159"/>
                <a:gd name="T36" fmla="*/ 1 w 193"/>
                <a:gd name="T37" fmla="*/ 89 h 159"/>
                <a:gd name="T38" fmla="*/ 0 w 193"/>
                <a:gd name="T39" fmla="*/ 94 h 159"/>
                <a:gd name="T40" fmla="*/ 0 w 193"/>
                <a:gd name="T41" fmla="*/ 102 h 159"/>
                <a:gd name="T42" fmla="*/ 0 w 193"/>
                <a:gd name="T43" fmla="*/ 122 h 159"/>
                <a:gd name="T44" fmla="*/ 0 w 193"/>
                <a:gd name="T45" fmla="*/ 128 h 159"/>
                <a:gd name="T46" fmla="*/ 32 w 193"/>
                <a:gd name="T47" fmla="*/ 159 h 159"/>
                <a:gd name="T48" fmla="*/ 161 w 193"/>
                <a:gd name="T49" fmla="*/ 159 h 159"/>
                <a:gd name="T50" fmla="*/ 193 w 193"/>
                <a:gd name="T51" fmla="*/ 128 h 159"/>
                <a:gd name="T52" fmla="*/ 193 w 193"/>
                <a:gd name="T53" fmla="*/ 94 h 159"/>
                <a:gd name="T54" fmla="*/ 193 w 193"/>
                <a:gd name="T55" fmla="*/ 52 h 159"/>
                <a:gd name="T56" fmla="*/ 190 w 193"/>
                <a:gd name="T57" fmla="*/ 5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59">
                  <a:moveTo>
                    <a:pt x="190" y="50"/>
                  </a:moveTo>
                  <a:cubicBezTo>
                    <a:pt x="168" y="64"/>
                    <a:pt x="168" y="64"/>
                    <a:pt x="168" y="64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8" y="50"/>
                    <a:pt x="137" y="50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6" y="51"/>
                    <a:pt x="85" y="50"/>
                    <a:pt x="83" y="5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1"/>
                    <a:pt x="0" y="93"/>
                    <a:pt x="0" y="9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5"/>
                    <a:pt x="14" y="159"/>
                    <a:pt x="32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9" y="159"/>
                    <a:pt x="193" y="145"/>
                    <a:pt x="193" y="128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1"/>
                    <a:pt x="192" y="50"/>
                    <a:pt x="19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6" name="Gruppieren 33407">
            <a:extLst>
              <a:ext uri="{FF2B5EF4-FFF2-40B4-BE49-F238E27FC236}">
                <a16:creationId xmlns:a16="http://schemas.microsoft.com/office/drawing/2014/main" id="{66D2E946-8EBA-6B46-809E-76FDCAA2661F}"/>
              </a:ext>
            </a:extLst>
          </p:cNvPr>
          <p:cNvGrpSpPr/>
          <p:nvPr/>
        </p:nvGrpSpPr>
        <p:grpSpPr bwMode="gray">
          <a:xfrm>
            <a:off x="8327916" y="4856450"/>
            <a:ext cx="550863" cy="544512"/>
            <a:chOff x="733425" y="5248276"/>
            <a:chExt cx="550863" cy="544512"/>
          </a:xfrm>
          <a:solidFill>
            <a:schemeClr val="accent2"/>
          </a:solidFill>
        </p:grpSpPr>
        <p:sp>
          <p:nvSpPr>
            <p:cNvPr id="247" name="Freeform 1750">
              <a:extLst>
                <a:ext uri="{FF2B5EF4-FFF2-40B4-BE49-F238E27FC236}">
                  <a16:creationId xmlns:a16="http://schemas.microsoft.com/office/drawing/2014/main" id="{6025FE5D-7369-BCA8-4B0C-442A3D3814B1}"/>
                </a:ext>
              </a:extLst>
            </p:cNvPr>
            <p:cNvSpPr>
              <a:spLocks/>
            </p:cNvSpPr>
            <p:nvPr/>
          </p:nvSpPr>
          <p:spPr bwMode="gray">
            <a:xfrm>
              <a:off x="736600" y="5726113"/>
              <a:ext cx="544513" cy="66675"/>
            </a:xfrm>
            <a:custGeom>
              <a:avLst/>
              <a:gdLst>
                <a:gd name="T0" fmla="*/ 193 w 193"/>
                <a:gd name="T1" fmla="*/ 12 h 24"/>
                <a:gd name="T2" fmla="*/ 181 w 193"/>
                <a:gd name="T3" fmla="*/ 24 h 24"/>
                <a:gd name="T4" fmla="*/ 12 w 193"/>
                <a:gd name="T5" fmla="*/ 24 h 24"/>
                <a:gd name="T6" fmla="*/ 0 w 193"/>
                <a:gd name="T7" fmla="*/ 12 h 24"/>
                <a:gd name="T8" fmla="*/ 0 w 193"/>
                <a:gd name="T9" fmla="*/ 12 h 24"/>
                <a:gd name="T10" fmla="*/ 12 w 193"/>
                <a:gd name="T11" fmla="*/ 0 h 24"/>
                <a:gd name="T12" fmla="*/ 181 w 193"/>
                <a:gd name="T13" fmla="*/ 0 h 24"/>
                <a:gd name="T14" fmla="*/ 193 w 193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24">
                  <a:moveTo>
                    <a:pt x="193" y="12"/>
                  </a:moveTo>
                  <a:cubicBezTo>
                    <a:pt x="193" y="19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1751">
              <a:extLst>
                <a:ext uri="{FF2B5EF4-FFF2-40B4-BE49-F238E27FC236}">
                  <a16:creationId xmlns:a16="http://schemas.microsoft.com/office/drawing/2014/main" id="{912D541C-7509-574E-CDAB-8D829083FF45}"/>
                </a:ext>
              </a:extLst>
            </p:cNvPr>
            <p:cNvSpPr>
              <a:spLocks/>
            </p:cNvSpPr>
            <p:nvPr/>
          </p:nvSpPr>
          <p:spPr bwMode="gray">
            <a:xfrm>
              <a:off x="769938" y="5489576"/>
              <a:ext cx="104775" cy="201613"/>
            </a:xfrm>
            <a:custGeom>
              <a:avLst/>
              <a:gdLst>
                <a:gd name="T0" fmla="*/ 7 w 37"/>
                <a:gd name="T1" fmla="*/ 0 h 72"/>
                <a:gd name="T2" fmla="*/ 0 w 37"/>
                <a:gd name="T3" fmla="*/ 36 h 72"/>
                <a:gd name="T4" fmla="*/ 8 w 37"/>
                <a:gd name="T5" fmla="*/ 72 h 72"/>
                <a:gd name="T6" fmla="*/ 29 w 37"/>
                <a:gd name="T7" fmla="*/ 72 h 72"/>
                <a:gd name="T8" fmla="*/ 37 w 37"/>
                <a:gd name="T9" fmla="*/ 36 h 72"/>
                <a:gd name="T10" fmla="*/ 29 w 37"/>
                <a:gd name="T11" fmla="*/ 0 h 72"/>
                <a:gd name="T12" fmla="*/ 7 w 37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2">
                  <a:moveTo>
                    <a:pt x="7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4" y="64"/>
                    <a:pt x="37" y="51"/>
                    <a:pt x="37" y="36"/>
                  </a:cubicBezTo>
                  <a:cubicBezTo>
                    <a:pt x="37" y="21"/>
                    <a:pt x="34" y="8"/>
                    <a:pt x="29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1752">
              <a:extLst>
                <a:ext uri="{FF2B5EF4-FFF2-40B4-BE49-F238E27FC236}">
                  <a16:creationId xmlns:a16="http://schemas.microsoft.com/office/drawing/2014/main" id="{F43AC6E8-291D-F166-B116-6F04D6AB86BC}"/>
                </a:ext>
              </a:extLst>
            </p:cNvPr>
            <p:cNvSpPr>
              <a:spLocks/>
            </p:cNvSpPr>
            <p:nvPr/>
          </p:nvSpPr>
          <p:spPr bwMode="gray">
            <a:xfrm>
              <a:off x="957263" y="5489576"/>
              <a:ext cx="106363" cy="201613"/>
            </a:xfrm>
            <a:custGeom>
              <a:avLst/>
              <a:gdLst>
                <a:gd name="T0" fmla="*/ 8 w 38"/>
                <a:gd name="T1" fmla="*/ 0 h 72"/>
                <a:gd name="T2" fmla="*/ 0 w 38"/>
                <a:gd name="T3" fmla="*/ 36 h 72"/>
                <a:gd name="T4" fmla="*/ 8 w 38"/>
                <a:gd name="T5" fmla="*/ 72 h 72"/>
                <a:gd name="T6" fmla="*/ 30 w 38"/>
                <a:gd name="T7" fmla="*/ 72 h 72"/>
                <a:gd name="T8" fmla="*/ 38 w 38"/>
                <a:gd name="T9" fmla="*/ 36 h 72"/>
                <a:gd name="T10" fmla="*/ 30 w 38"/>
                <a:gd name="T11" fmla="*/ 0 h 72"/>
                <a:gd name="T12" fmla="*/ 8 w 38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72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753">
              <a:extLst>
                <a:ext uri="{FF2B5EF4-FFF2-40B4-BE49-F238E27FC236}">
                  <a16:creationId xmlns:a16="http://schemas.microsoft.com/office/drawing/2014/main" id="{9A9A0D99-4CD3-1A68-28D7-B9AE1DD5535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3000" y="5489576"/>
              <a:ext cx="106363" cy="201613"/>
            </a:xfrm>
            <a:custGeom>
              <a:avLst/>
              <a:gdLst>
                <a:gd name="T0" fmla="*/ 8 w 38"/>
                <a:gd name="T1" fmla="*/ 0 h 72"/>
                <a:gd name="T2" fmla="*/ 0 w 38"/>
                <a:gd name="T3" fmla="*/ 36 h 72"/>
                <a:gd name="T4" fmla="*/ 8 w 38"/>
                <a:gd name="T5" fmla="*/ 72 h 72"/>
                <a:gd name="T6" fmla="*/ 30 w 38"/>
                <a:gd name="T7" fmla="*/ 72 h 72"/>
                <a:gd name="T8" fmla="*/ 38 w 38"/>
                <a:gd name="T9" fmla="*/ 36 h 72"/>
                <a:gd name="T10" fmla="*/ 30 w 38"/>
                <a:gd name="T11" fmla="*/ 0 h 72"/>
                <a:gd name="T12" fmla="*/ 8 w 38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72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5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1754">
              <a:extLst>
                <a:ext uri="{FF2B5EF4-FFF2-40B4-BE49-F238E27FC236}">
                  <a16:creationId xmlns:a16="http://schemas.microsoft.com/office/drawing/2014/main" id="{7A63EF33-53C1-CD75-7D6A-871CFF16671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33425" y="5248276"/>
              <a:ext cx="550863" cy="207963"/>
            </a:xfrm>
            <a:custGeom>
              <a:avLst/>
              <a:gdLst>
                <a:gd name="T0" fmla="*/ 191 w 195"/>
                <a:gd name="T1" fmla="*/ 59 h 74"/>
                <a:gd name="T2" fmla="*/ 106 w 195"/>
                <a:gd name="T3" fmla="*/ 4 h 74"/>
                <a:gd name="T4" fmla="*/ 91 w 195"/>
                <a:gd name="T5" fmla="*/ 4 h 74"/>
                <a:gd name="T6" fmla="*/ 4 w 195"/>
                <a:gd name="T7" fmla="*/ 60 h 74"/>
                <a:gd name="T8" fmla="*/ 5 w 195"/>
                <a:gd name="T9" fmla="*/ 74 h 74"/>
                <a:gd name="T10" fmla="*/ 191 w 195"/>
                <a:gd name="T11" fmla="*/ 73 h 74"/>
                <a:gd name="T12" fmla="*/ 191 w 195"/>
                <a:gd name="T13" fmla="*/ 59 h 74"/>
                <a:gd name="T14" fmla="*/ 98 w 195"/>
                <a:gd name="T15" fmla="*/ 50 h 74"/>
                <a:gd name="T16" fmla="*/ 86 w 195"/>
                <a:gd name="T17" fmla="*/ 38 h 74"/>
                <a:gd name="T18" fmla="*/ 98 w 195"/>
                <a:gd name="T19" fmla="*/ 25 h 74"/>
                <a:gd name="T20" fmla="*/ 110 w 195"/>
                <a:gd name="T21" fmla="*/ 38 h 74"/>
                <a:gd name="T22" fmla="*/ 98 w 195"/>
                <a:gd name="T23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74">
                  <a:moveTo>
                    <a:pt x="191" y="59"/>
                  </a:moveTo>
                  <a:cubicBezTo>
                    <a:pt x="106" y="4"/>
                    <a:pt x="106" y="4"/>
                    <a:pt x="106" y="4"/>
                  </a:cubicBezTo>
                  <a:cubicBezTo>
                    <a:pt x="102" y="0"/>
                    <a:pt x="95" y="0"/>
                    <a:pt x="91" y="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63"/>
                    <a:pt x="0" y="70"/>
                    <a:pt x="5" y="74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5" y="70"/>
                    <a:pt x="195" y="63"/>
                    <a:pt x="191" y="59"/>
                  </a:cubicBezTo>
                  <a:close/>
                  <a:moveTo>
                    <a:pt x="98" y="50"/>
                  </a:moveTo>
                  <a:cubicBezTo>
                    <a:pt x="91" y="50"/>
                    <a:pt x="86" y="44"/>
                    <a:pt x="86" y="38"/>
                  </a:cubicBezTo>
                  <a:cubicBezTo>
                    <a:pt x="86" y="31"/>
                    <a:pt x="91" y="25"/>
                    <a:pt x="98" y="25"/>
                  </a:cubicBezTo>
                  <a:cubicBezTo>
                    <a:pt x="104" y="25"/>
                    <a:pt x="110" y="31"/>
                    <a:pt x="110" y="38"/>
                  </a:cubicBezTo>
                  <a:cubicBezTo>
                    <a:pt x="110" y="44"/>
                    <a:pt x="104" y="50"/>
                    <a:pt x="9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53" name="Gruppieren 6">
            <a:extLst>
              <a:ext uri="{FF2B5EF4-FFF2-40B4-BE49-F238E27FC236}">
                <a16:creationId xmlns:a16="http://schemas.microsoft.com/office/drawing/2014/main" id="{0E2911D9-3F47-A743-8CCF-981314705CF1}"/>
              </a:ext>
            </a:extLst>
          </p:cNvPr>
          <p:cNvGrpSpPr/>
          <p:nvPr/>
        </p:nvGrpSpPr>
        <p:grpSpPr bwMode="gray">
          <a:xfrm>
            <a:off x="3309937" y="4857244"/>
            <a:ext cx="542925" cy="542925"/>
            <a:chOff x="4724402" y="5894475"/>
            <a:chExt cx="542925" cy="542925"/>
          </a:xfrm>
          <a:solidFill>
            <a:schemeClr val="accent2"/>
          </a:solidFill>
        </p:grpSpPr>
        <p:sp>
          <p:nvSpPr>
            <p:cNvPr id="254" name="Freeform 1802">
              <a:extLst>
                <a:ext uri="{FF2B5EF4-FFF2-40B4-BE49-F238E27FC236}">
                  <a16:creationId xmlns:a16="http://schemas.microsoft.com/office/drawing/2014/main" id="{D336ECEF-1F76-E59D-DDC5-1B98176A6EB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4402" y="5894475"/>
              <a:ext cx="542925" cy="542925"/>
            </a:xfrm>
            <a:custGeom>
              <a:avLst/>
              <a:gdLst>
                <a:gd name="T0" fmla="*/ 181 w 193"/>
                <a:gd name="T1" fmla="*/ 85 h 193"/>
                <a:gd name="T2" fmla="*/ 181 w 193"/>
                <a:gd name="T3" fmla="*/ 85 h 193"/>
                <a:gd name="T4" fmla="*/ 109 w 193"/>
                <a:gd name="T5" fmla="*/ 13 h 193"/>
                <a:gd name="T6" fmla="*/ 109 w 193"/>
                <a:gd name="T7" fmla="*/ 12 h 193"/>
                <a:gd name="T8" fmla="*/ 97 w 193"/>
                <a:gd name="T9" fmla="*/ 0 h 193"/>
                <a:gd name="T10" fmla="*/ 84 w 193"/>
                <a:gd name="T11" fmla="*/ 12 h 193"/>
                <a:gd name="T12" fmla="*/ 84 w 193"/>
                <a:gd name="T13" fmla="*/ 13 h 193"/>
                <a:gd name="T14" fmla="*/ 12 w 193"/>
                <a:gd name="T15" fmla="*/ 85 h 193"/>
                <a:gd name="T16" fmla="*/ 12 w 193"/>
                <a:gd name="T17" fmla="*/ 85 h 193"/>
                <a:gd name="T18" fmla="*/ 0 w 193"/>
                <a:gd name="T19" fmla="*/ 97 h 193"/>
                <a:gd name="T20" fmla="*/ 12 w 193"/>
                <a:gd name="T21" fmla="*/ 109 h 193"/>
                <a:gd name="T22" fmla="*/ 12 w 193"/>
                <a:gd name="T23" fmla="*/ 109 h 193"/>
                <a:gd name="T24" fmla="*/ 84 w 193"/>
                <a:gd name="T25" fmla="*/ 181 h 193"/>
                <a:gd name="T26" fmla="*/ 84 w 193"/>
                <a:gd name="T27" fmla="*/ 181 h 193"/>
                <a:gd name="T28" fmla="*/ 97 w 193"/>
                <a:gd name="T29" fmla="*/ 193 h 193"/>
                <a:gd name="T30" fmla="*/ 109 w 193"/>
                <a:gd name="T31" fmla="*/ 181 h 193"/>
                <a:gd name="T32" fmla="*/ 109 w 193"/>
                <a:gd name="T33" fmla="*/ 181 h 193"/>
                <a:gd name="T34" fmla="*/ 181 w 193"/>
                <a:gd name="T35" fmla="*/ 109 h 193"/>
                <a:gd name="T36" fmla="*/ 181 w 193"/>
                <a:gd name="T37" fmla="*/ 109 h 193"/>
                <a:gd name="T38" fmla="*/ 193 w 193"/>
                <a:gd name="T39" fmla="*/ 97 h 193"/>
                <a:gd name="T40" fmla="*/ 181 w 193"/>
                <a:gd name="T41" fmla="*/ 85 h 193"/>
                <a:gd name="T42" fmla="*/ 108 w 193"/>
                <a:gd name="T43" fmla="*/ 156 h 193"/>
                <a:gd name="T44" fmla="*/ 97 w 193"/>
                <a:gd name="T45" fmla="*/ 157 h 193"/>
                <a:gd name="T46" fmla="*/ 85 w 193"/>
                <a:gd name="T47" fmla="*/ 156 h 193"/>
                <a:gd name="T48" fmla="*/ 37 w 193"/>
                <a:gd name="T49" fmla="*/ 108 h 193"/>
                <a:gd name="T50" fmla="*/ 36 w 193"/>
                <a:gd name="T51" fmla="*/ 97 h 193"/>
                <a:gd name="T52" fmla="*/ 37 w 193"/>
                <a:gd name="T53" fmla="*/ 85 h 193"/>
                <a:gd name="T54" fmla="*/ 85 w 193"/>
                <a:gd name="T55" fmla="*/ 38 h 193"/>
                <a:gd name="T56" fmla="*/ 97 w 193"/>
                <a:gd name="T57" fmla="*/ 37 h 193"/>
                <a:gd name="T58" fmla="*/ 108 w 193"/>
                <a:gd name="T59" fmla="*/ 38 h 193"/>
                <a:gd name="T60" fmla="*/ 156 w 193"/>
                <a:gd name="T61" fmla="*/ 85 h 193"/>
                <a:gd name="T62" fmla="*/ 157 w 193"/>
                <a:gd name="T63" fmla="*/ 97 h 193"/>
                <a:gd name="T64" fmla="*/ 156 w 193"/>
                <a:gd name="T65" fmla="*/ 108 h 193"/>
                <a:gd name="T66" fmla="*/ 108 w 193"/>
                <a:gd name="T67" fmla="*/ 15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193">
                  <a:moveTo>
                    <a:pt x="181" y="85"/>
                  </a:moveTo>
                  <a:cubicBezTo>
                    <a:pt x="181" y="85"/>
                    <a:pt x="181" y="85"/>
                    <a:pt x="181" y="85"/>
                  </a:cubicBezTo>
                  <a:cubicBezTo>
                    <a:pt x="175" y="47"/>
                    <a:pt x="146" y="18"/>
                    <a:pt x="109" y="13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6"/>
                    <a:pt x="103" y="0"/>
                    <a:pt x="97" y="0"/>
                  </a:cubicBezTo>
                  <a:cubicBezTo>
                    <a:pt x="90" y="0"/>
                    <a:pt x="84" y="6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47" y="18"/>
                    <a:pt x="18" y="47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6" y="85"/>
                    <a:pt x="0" y="90"/>
                    <a:pt x="0" y="97"/>
                  </a:cubicBezTo>
                  <a:cubicBezTo>
                    <a:pt x="0" y="103"/>
                    <a:pt x="6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8" y="146"/>
                    <a:pt x="47" y="176"/>
                    <a:pt x="84" y="181"/>
                  </a:cubicBezTo>
                  <a:cubicBezTo>
                    <a:pt x="84" y="181"/>
                    <a:pt x="84" y="181"/>
                    <a:pt x="84" y="181"/>
                  </a:cubicBezTo>
                  <a:cubicBezTo>
                    <a:pt x="84" y="188"/>
                    <a:pt x="90" y="193"/>
                    <a:pt x="97" y="193"/>
                  </a:cubicBezTo>
                  <a:cubicBezTo>
                    <a:pt x="103" y="193"/>
                    <a:pt x="109" y="188"/>
                    <a:pt x="109" y="181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46" y="176"/>
                    <a:pt x="175" y="146"/>
                    <a:pt x="181" y="109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8" y="109"/>
                    <a:pt x="193" y="103"/>
                    <a:pt x="193" y="97"/>
                  </a:cubicBezTo>
                  <a:cubicBezTo>
                    <a:pt x="193" y="90"/>
                    <a:pt x="188" y="85"/>
                    <a:pt x="181" y="85"/>
                  </a:cubicBezTo>
                  <a:close/>
                  <a:moveTo>
                    <a:pt x="108" y="156"/>
                  </a:moveTo>
                  <a:cubicBezTo>
                    <a:pt x="104" y="157"/>
                    <a:pt x="100" y="157"/>
                    <a:pt x="97" y="157"/>
                  </a:cubicBezTo>
                  <a:cubicBezTo>
                    <a:pt x="93" y="157"/>
                    <a:pt x="89" y="157"/>
                    <a:pt x="85" y="156"/>
                  </a:cubicBezTo>
                  <a:cubicBezTo>
                    <a:pt x="61" y="151"/>
                    <a:pt x="42" y="132"/>
                    <a:pt x="37" y="108"/>
                  </a:cubicBezTo>
                  <a:cubicBezTo>
                    <a:pt x="37" y="104"/>
                    <a:pt x="36" y="101"/>
                    <a:pt x="36" y="97"/>
                  </a:cubicBezTo>
                  <a:cubicBezTo>
                    <a:pt x="36" y="93"/>
                    <a:pt x="37" y="89"/>
                    <a:pt x="37" y="85"/>
                  </a:cubicBezTo>
                  <a:cubicBezTo>
                    <a:pt x="42" y="61"/>
                    <a:pt x="61" y="42"/>
                    <a:pt x="85" y="38"/>
                  </a:cubicBezTo>
                  <a:cubicBezTo>
                    <a:pt x="89" y="37"/>
                    <a:pt x="93" y="37"/>
                    <a:pt x="97" y="37"/>
                  </a:cubicBezTo>
                  <a:cubicBezTo>
                    <a:pt x="100" y="37"/>
                    <a:pt x="104" y="37"/>
                    <a:pt x="108" y="38"/>
                  </a:cubicBezTo>
                  <a:cubicBezTo>
                    <a:pt x="132" y="42"/>
                    <a:pt x="151" y="61"/>
                    <a:pt x="156" y="85"/>
                  </a:cubicBezTo>
                  <a:cubicBezTo>
                    <a:pt x="156" y="89"/>
                    <a:pt x="157" y="93"/>
                    <a:pt x="157" y="97"/>
                  </a:cubicBezTo>
                  <a:cubicBezTo>
                    <a:pt x="157" y="101"/>
                    <a:pt x="156" y="104"/>
                    <a:pt x="156" y="108"/>
                  </a:cubicBezTo>
                  <a:cubicBezTo>
                    <a:pt x="151" y="132"/>
                    <a:pt x="132" y="151"/>
                    <a:pt x="108" y="1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1803">
              <a:extLst>
                <a:ext uri="{FF2B5EF4-FFF2-40B4-BE49-F238E27FC236}">
                  <a16:creationId xmlns:a16="http://schemas.microsoft.com/office/drawing/2014/main" id="{68286568-F944-F4FE-1C56-329565D6514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89899" y="6059972"/>
              <a:ext cx="211931" cy="214313"/>
            </a:xfrm>
            <a:custGeom>
              <a:avLst/>
              <a:gdLst>
                <a:gd name="T0" fmla="*/ 72 w 75"/>
                <a:gd name="T1" fmla="*/ 68 h 76"/>
                <a:gd name="T2" fmla="*/ 68 w 75"/>
                <a:gd name="T3" fmla="*/ 73 h 76"/>
                <a:gd name="T4" fmla="*/ 35 w 75"/>
                <a:gd name="T5" fmla="*/ 56 h 76"/>
                <a:gd name="T6" fmla="*/ 20 w 75"/>
                <a:gd name="T7" fmla="*/ 41 h 76"/>
                <a:gd name="T8" fmla="*/ 3 w 75"/>
                <a:gd name="T9" fmla="*/ 8 h 76"/>
                <a:gd name="T10" fmla="*/ 8 w 75"/>
                <a:gd name="T11" fmla="*/ 3 h 76"/>
                <a:gd name="T12" fmla="*/ 40 w 75"/>
                <a:gd name="T13" fmla="*/ 20 h 76"/>
                <a:gd name="T14" fmla="*/ 56 w 75"/>
                <a:gd name="T15" fmla="*/ 35 h 76"/>
                <a:gd name="T16" fmla="*/ 72 w 75"/>
                <a:gd name="T17" fmla="*/ 68 h 76"/>
                <a:gd name="T18" fmla="*/ 31 w 75"/>
                <a:gd name="T19" fmla="*/ 31 h 76"/>
                <a:gd name="T20" fmla="*/ 31 w 75"/>
                <a:gd name="T21" fmla="*/ 44 h 76"/>
                <a:gd name="T22" fmla="*/ 44 w 75"/>
                <a:gd name="T23" fmla="*/ 44 h 76"/>
                <a:gd name="T24" fmla="*/ 44 w 75"/>
                <a:gd name="T25" fmla="*/ 31 h 76"/>
                <a:gd name="T26" fmla="*/ 31 w 75"/>
                <a:gd name="T27" fmla="*/ 3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76">
                  <a:moveTo>
                    <a:pt x="72" y="68"/>
                  </a:moveTo>
                  <a:cubicBezTo>
                    <a:pt x="75" y="73"/>
                    <a:pt x="73" y="76"/>
                    <a:pt x="68" y="73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29" y="53"/>
                    <a:pt x="22" y="46"/>
                    <a:pt x="20" y="4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2"/>
                    <a:pt x="2" y="0"/>
                    <a:pt x="8" y="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3"/>
                    <a:pt x="53" y="29"/>
                    <a:pt x="56" y="35"/>
                  </a:cubicBezTo>
                  <a:lnTo>
                    <a:pt x="72" y="68"/>
                  </a:lnTo>
                  <a:close/>
                  <a:moveTo>
                    <a:pt x="31" y="31"/>
                  </a:moveTo>
                  <a:cubicBezTo>
                    <a:pt x="28" y="35"/>
                    <a:pt x="28" y="41"/>
                    <a:pt x="31" y="44"/>
                  </a:cubicBezTo>
                  <a:cubicBezTo>
                    <a:pt x="35" y="48"/>
                    <a:pt x="40" y="48"/>
                    <a:pt x="44" y="44"/>
                  </a:cubicBezTo>
                  <a:cubicBezTo>
                    <a:pt x="47" y="41"/>
                    <a:pt x="47" y="35"/>
                    <a:pt x="44" y="31"/>
                  </a:cubicBezTo>
                  <a:cubicBezTo>
                    <a:pt x="40" y="28"/>
                    <a:pt x="35" y="28"/>
                    <a:pt x="3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56" name="Gruppieren 33439">
            <a:extLst>
              <a:ext uri="{FF2B5EF4-FFF2-40B4-BE49-F238E27FC236}">
                <a16:creationId xmlns:a16="http://schemas.microsoft.com/office/drawing/2014/main" id="{3AA2804F-88F4-E3B0-D611-43F4A8DCE8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49287" y="3528914"/>
            <a:ext cx="664225" cy="700934"/>
            <a:chOff x="5294313" y="5209047"/>
            <a:chExt cx="885633" cy="934579"/>
          </a:xfrm>
          <a:solidFill>
            <a:schemeClr val="accent2"/>
          </a:solidFill>
        </p:grpSpPr>
        <p:sp>
          <p:nvSpPr>
            <p:cNvPr id="257" name="Freeform 1813">
              <a:extLst>
                <a:ext uri="{FF2B5EF4-FFF2-40B4-BE49-F238E27FC236}">
                  <a16:creationId xmlns:a16="http://schemas.microsoft.com/office/drawing/2014/main" id="{4C6CA311-C055-10A8-C912-4E7F15A7655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294313" y="5535613"/>
              <a:ext cx="781050" cy="608013"/>
            </a:xfrm>
            <a:custGeom>
              <a:avLst/>
              <a:gdLst>
                <a:gd name="T0" fmla="*/ 157 w 208"/>
                <a:gd name="T1" fmla="*/ 1 h 162"/>
                <a:gd name="T2" fmla="*/ 108 w 208"/>
                <a:gd name="T3" fmla="*/ 20 h 162"/>
                <a:gd name="T4" fmla="*/ 59 w 208"/>
                <a:gd name="T5" fmla="*/ 1 h 162"/>
                <a:gd name="T6" fmla="*/ 5 w 208"/>
                <a:gd name="T7" fmla="*/ 22 h 162"/>
                <a:gd name="T8" fmla="*/ 0 w 208"/>
                <a:gd name="T9" fmla="*/ 63 h 162"/>
                <a:gd name="T10" fmla="*/ 0 w 208"/>
                <a:gd name="T11" fmla="*/ 162 h 162"/>
                <a:gd name="T12" fmla="*/ 49 w 208"/>
                <a:gd name="T13" fmla="*/ 140 h 162"/>
                <a:gd name="T14" fmla="*/ 100 w 208"/>
                <a:gd name="T15" fmla="*/ 158 h 162"/>
                <a:gd name="T16" fmla="*/ 149 w 208"/>
                <a:gd name="T17" fmla="*/ 140 h 162"/>
                <a:gd name="T18" fmla="*/ 198 w 208"/>
                <a:gd name="T19" fmla="*/ 157 h 162"/>
                <a:gd name="T20" fmla="*/ 208 w 208"/>
                <a:gd name="T21" fmla="*/ 159 h 162"/>
                <a:gd name="T22" fmla="*/ 204 w 208"/>
                <a:gd name="T23" fmla="*/ 22 h 162"/>
                <a:gd name="T24" fmla="*/ 48 w 208"/>
                <a:gd name="T25" fmla="*/ 130 h 162"/>
                <a:gd name="T26" fmla="*/ 10 w 208"/>
                <a:gd name="T27" fmla="*/ 136 h 162"/>
                <a:gd name="T28" fmla="*/ 10 w 208"/>
                <a:gd name="T29" fmla="*/ 35 h 162"/>
                <a:gd name="T30" fmla="*/ 45 w 208"/>
                <a:gd name="T31" fmla="*/ 14 h 162"/>
                <a:gd name="T32" fmla="*/ 50 w 208"/>
                <a:gd name="T33" fmla="*/ 17 h 162"/>
                <a:gd name="T34" fmla="*/ 99 w 208"/>
                <a:gd name="T35" fmla="*/ 147 h 162"/>
                <a:gd name="T36" fmla="*/ 60 w 208"/>
                <a:gd name="T37" fmla="*/ 129 h 162"/>
                <a:gd name="T38" fmla="*/ 59 w 208"/>
                <a:gd name="T39" fmla="*/ 69 h 162"/>
                <a:gd name="T40" fmla="*/ 60 w 208"/>
                <a:gd name="T41" fmla="*/ 13 h 162"/>
                <a:gd name="T42" fmla="*/ 96 w 208"/>
                <a:gd name="T43" fmla="*/ 28 h 162"/>
                <a:gd name="T44" fmla="*/ 99 w 208"/>
                <a:gd name="T45" fmla="*/ 145 h 162"/>
                <a:gd name="T46" fmla="*/ 144 w 208"/>
                <a:gd name="T47" fmla="*/ 132 h 162"/>
                <a:gd name="T48" fmla="*/ 109 w 208"/>
                <a:gd name="T49" fmla="*/ 147 h 162"/>
                <a:gd name="T50" fmla="*/ 109 w 208"/>
                <a:gd name="T51" fmla="*/ 35 h 162"/>
                <a:gd name="T52" fmla="*/ 149 w 208"/>
                <a:gd name="T53" fmla="*/ 12 h 162"/>
                <a:gd name="T54" fmla="*/ 149 w 208"/>
                <a:gd name="T55" fmla="*/ 124 h 162"/>
                <a:gd name="T56" fmla="*/ 198 w 208"/>
                <a:gd name="T57" fmla="*/ 146 h 162"/>
                <a:gd name="T58" fmla="*/ 195 w 208"/>
                <a:gd name="T59" fmla="*/ 146 h 162"/>
                <a:gd name="T60" fmla="*/ 159 w 208"/>
                <a:gd name="T61" fmla="*/ 126 h 162"/>
                <a:gd name="T62" fmla="*/ 159 w 208"/>
                <a:gd name="T63" fmla="*/ 12 h 162"/>
                <a:gd name="T64" fmla="*/ 199 w 208"/>
                <a:gd name="T65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162">
                  <a:moveTo>
                    <a:pt x="204" y="22"/>
                  </a:moveTo>
                  <a:cubicBezTo>
                    <a:pt x="188" y="15"/>
                    <a:pt x="173" y="8"/>
                    <a:pt x="157" y="1"/>
                  </a:cubicBezTo>
                  <a:cubicBezTo>
                    <a:pt x="155" y="0"/>
                    <a:pt x="152" y="1"/>
                    <a:pt x="150" y="2"/>
                  </a:cubicBezTo>
                  <a:cubicBezTo>
                    <a:pt x="136" y="7"/>
                    <a:pt x="122" y="14"/>
                    <a:pt x="108" y="20"/>
                  </a:cubicBezTo>
                  <a:cubicBezTo>
                    <a:pt x="106" y="21"/>
                    <a:pt x="102" y="21"/>
                    <a:pt x="100" y="20"/>
                  </a:cubicBezTo>
                  <a:cubicBezTo>
                    <a:pt x="86" y="14"/>
                    <a:pt x="73" y="7"/>
                    <a:pt x="59" y="1"/>
                  </a:cubicBezTo>
                  <a:cubicBezTo>
                    <a:pt x="56" y="1"/>
                    <a:pt x="53" y="0"/>
                    <a:pt x="51" y="1"/>
                  </a:cubicBezTo>
                  <a:cubicBezTo>
                    <a:pt x="35" y="8"/>
                    <a:pt x="20" y="15"/>
                    <a:pt x="5" y="22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1" y="40"/>
                    <a:pt x="0" y="51"/>
                    <a:pt x="0" y="63"/>
                  </a:cubicBezTo>
                  <a:cubicBezTo>
                    <a:pt x="0" y="94"/>
                    <a:pt x="0" y="125"/>
                    <a:pt x="0" y="155"/>
                  </a:cubicBezTo>
                  <a:cubicBezTo>
                    <a:pt x="0" y="157"/>
                    <a:pt x="0" y="159"/>
                    <a:pt x="0" y="162"/>
                  </a:cubicBezTo>
                  <a:cubicBezTo>
                    <a:pt x="3" y="161"/>
                    <a:pt x="4" y="160"/>
                    <a:pt x="6" y="160"/>
                  </a:cubicBezTo>
                  <a:cubicBezTo>
                    <a:pt x="20" y="153"/>
                    <a:pt x="35" y="147"/>
                    <a:pt x="49" y="140"/>
                  </a:cubicBezTo>
                  <a:cubicBezTo>
                    <a:pt x="53" y="138"/>
                    <a:pt x="56" y="138"/>
                    <a:pt x="60" y="140"/>
                  </a:cubicBezTo>
                  <a:cubicBezTo>
                    <a:pt x="73" y="146"/>
                    <a:pt x="87" y="152"/>
                    <a:pt x="100" y="158"/>
                  </a:cubicBezTo>
                  <a:cubicBezTo>
                    <a:pt x="103" y="160"/>
                    <a:pt x="105" y="160"/>
                    <a:pt x="109" y="158"/>
                  </a:cubicBezTo>
                  <a:cubicBezTo>
                    <a:pt x="122" y="152"/>
                    <a:pt x="136" y="146"/>
                    <a:pt x="149" y="140"/>
                  </a:cubicBezTo>
                  <a:cubicBezTo>
                    <a:pt x="152" y="138"/>
                    <a:pt x="155" y="138"/>
                    <a:pt x="158" y="140"/>
                  </a:cubicBezTo>
                  <a:cubicBezTo>
                    <a:pt x="171" y="146"/>
                    <a:pt x="184" y="152"/>
                    <a:pt x="198" y="157"/>
                  </a:cubicBezTo>
                  <a:cubicBezTo>
                    <a:pt x="201" y="159"/>
                    <a:pt x="204" y="160"/>
                    <a:pt x="208" y="162"/>
                  </a:cubicBezTo>
                  <a:cubicBezTo>
                    <a:pt x="208" y="161"/>
                    <a:pt x="208" y="160"/>
                    <a:pt x="208" y="159"/>
                  </a:cubicBezTo>
                  <a:cubicBezTo>
                    <a:pt x="208" y="115"/>
                    <a:pt x="208" y="71"/>
                    <a:pt x="208" y="27"/>
                  </a:cubicBezTo>
                  <a:cubicBezTo>
                    <a:pt x="208" y="25"/>
                    <a:pt x="206" y="23"/>
                    <a:pt x="204" y="22"/>
                  </a:cubicBezTo>
                  <a:close/>
                  <a:moveTo>
                    <a:pt x="50" y="125"/>
                  </a:moveTo>
                  <a:cubicBezTo>
                    <a:pt x="50" y="127"/>
                    <a:pt x="49" y="130"/>
                    <a:pt x="48" y="130"/>
                  </a:cubicBezTo>
                  <a:cubicBezTo>
                    <a:pt x="36" y="136"/>
                    <a:pt x="23" y="142"/>
                    <a:pt x="10" y="148"/>
                  </a:cubicBezTo>
                  <a:cubicBezTo>
                    <a:pt x="10" y="143"/>
                    <a:pt x="10" y="140"/>
                    <a:pt x="10" y="136"/>
                  </a:cubicBezTo>
                  <a:cubicBezTo>
                    <a:pt x="10" y="117"/>
                    <a:pt x="10" y="97"/>
                    <a:pt x="10" y="78"/>
                  </a:cubicBezTo>
                  <a:cubicBezTo>
                    <a:pt x="10" y="63"/>
                    <a:pt x="10" y="49"/>
                    <a:pt x="10" y="35"/>
                  </a:cubicBezTo>
                  <a:cubicBezTo>
                    <a:pt x="10" y="31"/>
                    <a:pt x="11" y="29"/>
                    <a:pt x="14" y="28"/>
                  </a:cubicBezTo>
                  <a:cubicBezTo>
                    <a:pt x="24" y="23"/>
                    <a:pt x="35" y="19"/>
                    <a:pt x="45" y="14"/>
                  </a:cubicBezTo>
                  <a:cubicBezTo>
                    <a:pt x="46" y="14"/>
                    <a:pt x="48" y="13"/>
                    <a:pt x="50" y="12"/>
                  </a:cubicBezTo>
                  <a:cubicBezTo>
                    <a:pt x="50" y="14"/>
                    <a:pt x="50" y="15"/>
                    <a:pt x="50" y="17"/>
                  </a:cubicBezTo>
                  <a:cubicBezTo>
                    <a:pt x="50" y="53"/>
                    <a:pt x="50" y="89"/>
                    <a:pt x="50" y="125"/>
                  </a:cubicBezTo>
                  <a:close/>
                  <a:moveTo>
                    <a:pt x="99" y="147"/>
                  </a:moveTo>
                  <a:cubicBezTo>
                    <a:pt x="91" y="144"/>
                    <a:pt x="84" y="141"/>
                    <a:pt x="76" y="137"/>
                  </a:cubicBezTo>
                  <a:cubicBezTo>
                    <a:pt x="71" y="135"/>
                    <a:pt x="63" y="133"/>
                    <a:pt x="60" y="129"/>
                  </a:cubicBezTo>
                  <a:cubicBezTo>
                    <a:pt x="58" y="125"/>
                    <a:pt x="59" y="117"/>
                    <a:pt x="59" y="111"/>
                  </a:cubicBezTo>
                  <a:cubicBezTo>
                    <a:pt x="59" y="97"/>
                    <a:pt x="59" y="83"/>
                    <a:pt x="59" y="69"/>
                  </a:cubicBezTo>
                  <a:cubicBezTo>
                    <a:pt x="59" y="51"/>
                    <a:pt x="59" y="34"/>
                    <a:pt x="59" y="16"/>
                  </a:cubicBezTo>
                  <a:cubicBezTo>
                    <a:pt x="59" y="15"/>
                    <a:pt x="60" y="14"/>
                    <a:pt x="60" y="13"/>
                  </a:cubicBezTo>
                  <a:cubicBezTo>
                    <a:pt x="61" y="13"/>
                    <a:pt x="62" y="13"/>
                    <a:pt x="63" y="14"/>
                  </a:cubicBezTo>
                  <a:cubicBezTo>
                    <a:pt x="74" y="18"/>
                    <a:pt x="85" y="23"/>
                    <a:pt x="96" y="28"/>
                  </a:cubicBezTo>
                  <a:cubicBezTo>
                    <a:pt x="98" y="29"/>
                    <a:pt x="99" y="31"/>
                    <a:pt x="99" y="33"/>
                  </a:cubicBezTo>
                  <a:cubicBezTo>
                    <a:pt x="99" y="70"/>
                    <a:pt x="99" y="107"/>
                    <a:pt x="99" y="145"/>
                  </a:cubicBezTo>
                  <a:cubicBezTo>
                    <a:pt x="99" y="145"/>
                    <a:pt x="99" y="146"/>
                    <a:pt x="99" y="147"/>
                  </a:cubicBezTo>
                  <a:close/>
                  <a:moveTo>
                    <a:pt x="144" y="132"/>
                  </a:moveTo>
                  <a:cubicBezTo>
                    <a:pt x="134" y="136"/>
                    <a:pt x="124" y="141"/>
                    <a:pt x="114" y="145"/>
                  </a:cubicBezTo>
                  <a:cubicBezTo>
                    <a:pt x="112" y="146"/>
                    <a:pt x="111" y="146"/>
                    <a:pt x="109" y="147"/>
                  </a:cubicBezTo>
                  <a:cubicBezTo>
                    <a:pt x="109" y="145"/>
                    <a:pt x="109" y="143"/>
                    <a:pt x="109" y="141"/>
                  </a:cubicBezTo>
                  <a:cubicBezTo>
                    <a:pt x="109" y="106"/>
                    <a:pt x="109" y="71"/>
                    <a:pt x="109" y="35"/>
                  </a:cubicBezTo>
                  <a:cubicBezTo>
                    <a:pt x="109" y="31"/>
                    <a:pt x="110" y="29"/>
                    <a:pt x="114" y="28"/>
                  </a:cubicBezTo>
                  <a:cubicBezTo>
                    <a:pt x="125" y="23"/>
                    <a:pt x="137" y="18"/>
                    <a:pt x="149" y="12"/>
                  </a:cubicBezTo>
                  <a:cubicBezTo>
                    <a:pt x="149" y="15"/>
                    <a:pt x="149" y="17"/>
                    <a:pt x="149" y="18"/>
                  </a:cubicBezTo>
                  <a:cubicBezTo>
                    <a:pt x="149" y="54"/>
                    <a:pt x="149" y="89"/>
                    <a:pt x="149" y="124"/>
                  </a:cubicBezTo>
                  <a:cubicBezTo>
                    <a:pt x="149" y="128"/>
                    <a:pt x="148" y="130"/>
                    <a:pt x="144" y="132"/>
                  </a:cubicBezTo>
                  <a:close/>
                  <a:moveTo>
                    <a:pt x="198" y="146"/>
                  </a:moveTo>
                  <a:cubicBezTo>
                    <a:pt x="198" y="146"/>
                    <a:pt x="198" y="146"/>
                    <a:pt x="198" y="147"/>
                  </a:cubicBezTo>
                  <a:cubicBezTo>
                    <a:pt x="197" y="147"/>
                    <a:pt x="196" y="146"/>
                    <a:pt x="195" y="146"/>
                  </a:cubicBezTo>
                  <a:cubicBezTo>
                    <a:pt x="184" y="141"/>
                    <a:pt x="173" y="136"/>
                    <a:pt x="162" y="131"/>
                  </a:cubicBezTo>
                  <a:cubicBezTo>
                    <a:pt x="160" y="130"/>
                    <a:pt x="159" y="128"/>
                    <a:pt x="159" y="126"/>
                  </a:cubicBezTo>
                  <a:cubicBezTo>
                    <a:pt x="158" y="89"/>
                    <a:pt x="158" y="52"/>
                    <a:pt x="158" y="15"/>
                  </a:cubicBezTo>
                  <a:cubicBezTo>
                    <a:pt x="158" y="14"/>
                    <a:pt x="159" y="14"/>
                    <a:pt x="159" y="12"/>
                  </a:cubicBezTo>
                  <a:cubicBezTo>
                    <a:pt x="172" y="18"/>
                    <a:pt x="184" y="23"/>
                    <a:pt x="196" y="29"/>
                  </a:cubicBezTo>
                  <a:cubicBezTo>
                    <a:pt x="197" y="29"/>
                    <a:pt x="199" y="32"/>
                    <a:pt x="199" y="33"/>
                  </a:cubicBezTo>
                  <a:cubicBezTo>
                    <a:pt x="199" y="70"/>
                    <a:pt x="199" y="108"/>
                    <a:pt x="198" y="1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1808">
              <a:extLst>
                <a:ext uri="{FF2B5EF4-FFF2-40B4-BE49-F238E27FC236}">
                  <a16:creationId xmlns:a16="http://schemas.microsoft.com/office/drawing/2014/main" id="{13F29099-ED6C-321C-9E18-4F4A125965B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52226" y="5209047"/>
              <a:ext cx="427720" cy="578072"/>
            </a:xfrm>
            <a:custGeom>
              <a:avLst/>
              <a:gdLst>
                <a:gd name="T0" fmla="*/ 46 w 70"/>
                <a:gd name="T1" fmla="*/ 3 h 94"/>
                <a:gd name="T2" fmla="*/ 10 w 70"/>
                <a:gd name="T3" fmla="*/ 15 h 94"/>
                <a:gd name="T4" fmla="*/ 8 w 70"/>
                <a:gd name="T5" fmla="*/ 52 h 94"/>
                <a:gd name="T6" fmla="*/ 37 w 70"/>
                <a:gd name="T7" fmla="*/ 94 h 94"/>
                <a:gd name="T8" fmla="*/ 50 w 70"/>
                <a:gd name="T9" fmla="*/ 75 h 94"/>
                <a:gd name="T10" fmla="*/ 64 w 70"/>
                <a:gd name="T11" fmla="*/ 55 h 94"/>
                <a:gd name="T12" fmla="*/ 70 w 70"/>
                <a:gd name="T13" fmla="*/ 32 h 94"/>
                <a:gd name="T14" fmla="*/ 46 w 70"/>
                <a:gd name="T15" fmla="*/ 3 h 94"/>
                <a:gd name="T16" fmla="*/ 37 w 70"/>
                <a:gd name="T17" fmla="*/ 53 h 94"/>
                <a:gd name="T18" fmla="*/ 19 w 70"/>
                <a:gd name="T19" fmla="*/ 35 h 94"/>
                <a:gd name="T20" fmla="*/ 37 w 70"/>
                <a:gd name="T21" fmla="*/ 19 h 94"/>
                <a:gd name="T22" fmla="*/ 54 w 70"/>
                <a:gd name="T23" fmla="*/ 35 h 94"/>
                <a:gd name="T24" fmla="*/ 37 w 70"/>
                <a:gd name="T25" fmla="*/ 5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94">
                  <a:moveTo>
                    <a:pt x="46" y="3"/>
                  </a:moveTo>
                  <a:cubicBezTo>
                    <a:pt x="32" y="0"/>
                    <a:pt x="20" y="4"/>
                    <a:pt x="10" y="15"/>
                  </a:cubicBezTo>
                  <a:cubicBezTo>
                    <a:pt x="2" y="25"/>
                    <a:pt x="0" y="41"/>
                    <a:pt x="8" y="52"/>
                  </a:cubicBezTo>
                  <a:cubicBezTo>
                    <a:pt x="17" y="67"/>
                    <a:pt x="27" y="80"/>
                    <a:pt x="37" y="94"/>
                  </a:cubicBezTo>
                  <a:cubicBezTo>
                    <a:pt x="41" y="88"/>
                    <a:pt x="45" y="81"/>
                    <a:pt x="50" y="75"/>
                  </a:cubicBezTo>
                  <a:cubicBezTo>
                    <a:pt x="54" y="68"/>
                    <a:pt x="60" y="62"/>
                    <a:pt x="64" y="55"/>
                  </a:cubicBezTo>
                  <a:cubicBezTo>
                    <a:pt x="67" y="48"/>
                    <a:pt x="70" y="40"/>
                    <a:pt x="70" y="32"/>
                  </a:cubicBezTo>
                  <a:cubicBezTo>
                    <a:pt x="69" y="18"/>
                    <a:pt x="59" y="7"/>
                    <a:pt x="46" y="3"/>
                  </a:cubicBezTo>
                  <a:close/>
                  <a:moveTo>
                    <a:pt x="37" y="53"/>
                  </a:moveTo>
                  <a:cubicBezTo>
                    <a:pt x="27" y="53"/>
                    <a:pt x="19" y="45"/>
                    <a:pt x="19" y="35"/>
                  </a:cubicBezTo>
                  <a:cubicBezTo>
                    <a:pt x="20" y="26"/>
                    <a:pt x="28" y="19"/>
                    <a:pt x="37" y="19"/>
                  </a:cubicBezTo>
                  <a:cubicBezTo>
                    <a:pt x="46" y="19"/>
                    <a:pt x="53" y="26"/>
                    <a:pt x="54" y="35"/>
                  </a:cubicBezTo>
                  <a:cubicBezTo>
                    <a:pt x="54" y="45"/>
                    <a:pt x="46" y="53"/>
                    <a:pt x="37" y="5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59" name="Freeform 1808">
            <a:extLst>
              <a:ext uri="{FF2B5EF4-FFF2-40B4-BE49-F238E27FC236}">
                <a16:creationId xmlns:a16="http://schemas.microsoft.com/office/drawing/2014/main" id="{4C3766A5-451F-334C-2F40-70EA832CB51D}"/>
              </a:ext>
            </a:extLst>
          </p:cNvPr>
          <p:cNvSpPr>
            <a:spLocks noEditPoints="1"/>
          </p:cNvSpPr>
          <p:nvPr/>
        </p:nvSpPr>
        <p:spPr bwMode="gray">
          <a:xfrm>
            <a:off x="4725739" y="3622462"/>
            <a:ext cx="421597" cy="569797"/>
          </a:xfrm>
          <a:custGeom>
            <a:avLst/>
            <a:gdLst>
              <a:gd name="T0" fmla="*/ 46 w 70"/>
              <a:gd name="T1" fmla="*/ 3 h 94"/>
              <a:gd name="T2" fmla="*/ 10 w 70"/>
              <a:gd name="T3" fmla="*/ 15 h 94"/>
              <a:gd name="T4" fmla="*/ 8 w 70"/>
              <a:gd name="T5" fmla="*/ 52 h 94"/>
              <a:gd name="T6" fmla="*/ 37 w 70"/>
              <a:gd name="T7" fmla="*/ 94 h 94"/>
              <a:gd name="T8" fmla="*/ 50 w 70"/>
              <a:gd name="T9" fmla="*/ 75 h 94"/>
              <a:gd name="T10" fmla="*/ 64 w 70"/>
              <a:gd name="T11" fmla="*/ 55 h 94"/>
              <a:gd name="T12" fmla="*/ 70 w 70"/>
              <a:gd name="T13" fmla="*/ 32 h 94"/>
              <a:gd name="T14" fmla="*/ 46 w 70"/>
              <a:gd name="T15" fmla="*/ 3 h 94"/>
              <a:gd name="T16" fmla="*/ 37 w 70"/>
              <a:gd name="T17" fmla="*/ 53 h 94"/>
              <a:gd name="T18" fmla="*/ 19 w 70"/>
              <a:gd name="T19" fmla="*/ 35 h 94"/>
              <a:gd name="T20" fmla="*/ 37 w 70"/>
              <a:gd name="T21" fmla="*/ 19 h 94"/>
              <a:gd name="T22" fmla="*/ 54 w 70"/>
              <a:gd name="T23" fmla="*/ 35 h 94"/>
              <a:gd name="T24" fmla="*/ 37 w 70"/>
              <a:gd name="T25" fmla="*/ 5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" h="94">
                <a:moveTo>
                  <a:pt x="46" y="3"/>
                </a:moveTo>
                <a:cubicBezTo>
                  <a:pt x="32" y="0"/>
                  <a:pt x="20" y="4"/>
                  <a:pt x="10" y="15"/>
                </a:cubicBezTo>
                <a:cubicBezTo>
                  <a:pt x="2" y="25"/>
                  <a:pt x="0" y="41"/>
                  <a:pt x="8" y="52"/>
                </a:cubicBezTo>
                <a:cubicBezTo>
                  <a:pt x="17" y="67"/>
                  <a:pt x="27" y="80"/>
                  <a:pt x="37" y="94"/>
                </a:cubicBezTo>
                <a:cubicBezTo>
                  <a:pt x="41" y="88"/>
                  <a:pt x="45" y="81"/>
                  <a:pt x="50" y="75"/>
                </a:cubicBezTo>
                <a:cubicBezTo>
                  <a:pt x="54" y="68"/>
                  <a:pt x="60" y="62"/>
                  <a:pt x="64" y="55"/>
                </a:cubicBezTo>
                <a:cubicBezTo>
                  <a:pt x="67" y="48"/>
                  <a:pt x="70" y="40"/>
                  <a:pt x="70" y="32"/>
                </a:cubicBezTo>
                <a:cubicBezTo>
                  <a:pt x="69" y="18"/>
                  <a:pt x="59" y="7"/>
                  <a:pt x="46" y="3"/>
                </a:cubicBezTo>
                <a:close/>
                <a:moveTo>
                  <a:pt x="37" y="53"/>
                </a:moveTo>
                <a:cubicBezTo>
                  <a:pt x="27" y="53"/>
                  <a:pt x="19" y="45"/>
                  <a:pt x="19" y="35"/>
                </a:cubicBezTo>
                <a:cubicBezTo>
                  <a:pt x="20" y="26"/>
                  <a:pt x="28" y="19"/>
                  <a:pt x="37" y="19"/>
                </a:cubicBezTo>
                <a:cubicBezTo>
                  <a:pt x="46" y="19"/>
                  <a:pt x="53" y="26"/>
                  <a:pt x="54" y="35"/>
                </a:cubicBezTo>
                <a:cubicBezTo>
                  <a:pt x="54" y="45"/>
                  <a:pt x="46" y="53"/>
                  <a:pt x="37" y="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0" name="Freeform 1849">
            <a:extLst>
              <a:ext uri="{FF2B5EF4-FFF2-40B4-BE49-F238E27FC236}">
                <a16:creationId xmlns:a16="http://schemas.microsoft.com/office/drawing/2014/main" id="{8EAA1710-60F3-B357-2163-27E3EF7A11AC}"/>
              </a:ext>
            </a:extLst>
          </p:cNvPr>
          <p:cNvSpPr>
            <a:spLocks noChangeAspect="1"/>
          </p:cNvSpPr>
          <p:nvPr/>
        </p:nvSpPr>
        <p:spPr bwMode="gray">
          <a:xfrm>
            <a:off x="4544588" y="4836408"/>
            <a:ext cx="584597" cy="584597"/>
          </a:xfrm>
          <a:custGeom>
            <a:avLst/>
            <a:gdLst>
              <a:gd name="T0" fmla="*/ 291 w 491"/>
              <a:gd name="T1" fmla="*/ 220 h 491"/>
              <a:gd name="T2" fmla="*/ 378 w 491"/>
              <a:gd name="T3" fmla="*/ 113 h 491"/>
              <a:gd name="T4" fmla="*/ 272 w 491"/>
              <a:gd name="T5" fmla="*/ 201 h 491"/>
              <a:gd name="T6" fmla="*/ 246 w 491"/>
              <a:gd name="T7" fmla="*/ 0 h 491"/>
              <a:gd name="T8" fmla="*/ 220 w 491"/>
              <a:gd name="T9" fmla="*/ 201 h 491"/>
              <a:gd name="T10" fmla="*/ 113 w 491"/>
              <a:gd name="T11" fmla="*/ 113 h 491"/>
              <a:gd name="T12" fmla="*/ 201 w 491"/>
              <a:gd name="T13" fmla="*/ 220 h 491"/>
              <a:gd name="T14" fmla="*/ 0 w 491"/>
              <a:gd name="T15" fmla="*/ 246 h 491"/>
              <a:gd name="T16" fmla="*/ 201 w 491"/>
              <a:gd name="T17" fmla="*/ 272 h 491"/>
              <a:gd name="T18" fmla="*/ 113 w 491"/>
              <a:gd name="T19" fmla="*/ 378 h 491"/>
              <a:gd name="T20" fmla="*/ 220 w 491"/>
              <a:gd name="T21" fmla="*/ 291 h 491"/>
              <a:gd name="T22" fmla="*/ 246 w 491"/>
              <a:gd name="T23" fmla="*/ 491 h 491"/>
              <a:gd name="T24" fmla="*/ 272 w 491"/>
              <a:gd name="T25" fmla="*/ 291 h 491"/>
              <a:gd name="T26" fmla="*/ 378 w 491"/>
              <a:gd name="T27" fmla="*/ 378 h 491"/>
              <a:gd name="T28" fmla="*/ 291 w 491"/>
              <a:gd name="T29" fmla="*/ 272 h 491"/>
              <a:gd name="T30" fmla="*/ 491 w 491"/>
              <a:gd name="T31" fmla="*/ 246 h 491"/>
              <a:gd name="T32" fmla="*/ 291 w 491"/>
              <a:gd name="T33" fmla="*/ 22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1" h="491">
                <a:moveTo>
                  <a:pt x="291" y="220"/>
                </a:moveTo>
                <a:lnTo>
                  <a:pt x="378" y="113"/>
                </a:lnTo>
                <a:lnTo>
                  <a:pt x="272" y="201"/>
                </a:lnTo>
                <a:lnTo>
                  <a:pt x="246" y="0"/>
                </a:lnTo>
                <a:lnTo>
                  <a:pt x="220" y="201"/>
                </a:lnTo>
                <a:lnTo>
                  <a:pt x="113" y="113"/>
                </a:lnTo>
                <a:lnTo>
                  <a:pt x="201" y="220"/>
                </a:lnTo>
                <a:lnTo>
                  <a:pt x="0" y="246"/>
                </a:lnTo>
                <a:lnTo>
                  <a:pt x="201" y="272"/>
                </a:lnTo>
                <a:lnTo>
                  <a:pt x="113" y="378"/>
                </a:lnTo>
                <a:lnTo>
                  <a:pt x="220" y="291"/>
                </a:lnTo>
                <a:lnTo>
                  <a:pt x="246" y="491"/>
                </a:lnTo>
                <a:lnTo>
                  <a:pt x="272" y="291"/>
                </a:lnTo>
                <a:lnTo>
                  <a:pt x="378" y="378"/>
                </a:lnTo>
                <a:lnTo>
                  <a:pt x="291" y="272"/>
                </a:lnTo>
                <a:lnTo>
                  <a:pt x="491" y="246"/>
                </a:lnTo>
                <a:lnTo>
                  <a:pt x="29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1" name="Gruppieren 1">
            <a:extLst>
              <a:ext uri="{FF2B5EF4-FFF2-40B4-BE49-F238E27FC236}">
                <a16:creationId xmlns:a16="http://schemas.microsoft.com/office/drawing/2014/main" id="{928EAFD2-8E1E-8345-982B-752B6C899FAF}"/>
              </a:ext>
            </a:extLst>
          </p:cNvPr>
          <p:cNvGrpSpPr/>
          <p:nvPr/>
        </p:nvGrpSpPr>
        <p:grpSpPr bwMode="gray">
          <a:xfrm>
            <a:off x="5820911" y="3601965"/>
            <a:ext cx="542925" cy="554832"/>
            <a:chOff x="6128908" y="6184464"/>
            <a:chExt cx="542925" cy="554832"/>
          </a:xfrm>
          <a:solidFill>
            <a:schemeClr val="accent2"/>
          </a:solidFill>
        </p:grpSpPr>
        <p:sp>
          <p:nvSpPr>
            <p:cNvPr id="262" name="Freeform 1789">
              <a:extLst>
                <a:ext uri="{FF2B5EF4-FFF2-40B4-BE49-F238E27FC236}">
                  <a16:creationId xmlns:a16="http://schemas.microsoft.com/office/drawing/2014/main" id="{25432E83-6845-F7D5-9BF9-6AE95D1C847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28908" y="6535699"/>
              <a:ext cx="542925" cy="203597"/>
            </a:xfrm>
            <a:custGeom>
              <a:avLst/>
              <a:gdLst>
                <a:gd name="T0" fmla="*/ 193 w 193"/>
                <a:gd name="T1" fmla="*/ 36 h 72"/>
                <a:gd name="T2" fmla="*/ 97 w 193"/>
                <a:gd name="T3" fmla="*/ 72 h 72"/>
                <a:gd name="T4" fmla="*/ 0 w 193"/>
                <a:gd name="T5" fmla="*/ 36 h 72"/>
                <a:gd name="T6" fmla="*/ 97 w 193"/>
                <a:gd name="T7" fmla="*/ 0 h 72"/>
                <a:gd name="T8" fmla="*/ 193 w 193"/>
                <a:gd name="T9" fmla="*/ 36 h 72"/>
                <a:gd name="T10" fmla="*/ 55 w 193"/>
                <a:gd name="T11" fmla="*/ 24 h 72"/>
                <a:gd name="T12" fmla="*/ 37 w 193"/>
                <a:gd name="T13" fmla="*/ 36 h 72"/>
                <a:gd name="T14" fmla="*/ 55 w 193"/>
                <a:gd name="T15" fmla="*/ 48 h 72"/>
                <a:gd name="T16" fmla="*/ 73 w 193"/>
                <a:gd name="T17" fmla="*/ 36 h 72"/>
                <a:gd name="T18" fmla="*/ 55 w 193"/>
                <a:gd name="T19" fmla="*/ 2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72">
                  <a:moveTo>
                    <a:pt x="193" y="36"/>
                  </a:moveTo>
                  <a:cubicBezTo>
                    <a:pt x="193" y="56"/>
                    <a:pt x="150" y="72"/>
                    <a:pt x="97" y="72"/>
                  </a:cubicBezTo>
                  <a:cubicBezTo>
                    <a:pt x="44" y="72"/>
                    <a:pt x="0" y="56"/>
                    <a:pt x="0" y="36"/>
                  </a:cubicBezTo>
                  <a:cubicBezTo>
                    <a:pt x="0" y="16"/>
                    <a:pt x="44" y="0"/>
                    <a:pt x="97" y="0"/>
                  </a:cubicBezTo>
                  <a:cubicBezTo>
                    <a:pt x="150" y="0"/>
                    <a:pt x="193" y="16"/>
                    <a:pt x="193" y="36"/>
                  </a:cubicBezTo>
                  <a:close/>
                  <a:moveTo>
                    <a:pt x="55" y="24"/>
                  </a:moveTo>
                  <a:cubicBezTo>
                    <a:pt x="45" y="24"/>
                    <a:pt x="37" y="30"/>
                    <a:pt x="37" y="36"/>
                  </a:cubicBezTo>
                  <a:cubicBezTo>
                    <a:pt x="37" y="43"/>
                    <a:pt x="45" y="48"/>
                    <a:pt x="55" y="48"/>
                  </a:cubicBezTo>
                  <a:cubicBezTo>
                    <a:pt x="65" y="48"/>
                    <a:pt x="73" y="43"/>
                    <a:pt x="73" y="36"/>
                  </a:cubicBezTo>
                  <a:cubicBezTo>
                    <a:pt x="73" y="30"/>
                    <a:pt x="65" y="24"/>
                    <a:pt x="5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1790">
              <a:extLst>
                <a:ext uri="{FF2B5EF4-FFF2-40B4-BE49-F238E27FC236}">
                  <a16:creationId xmlns:a16="http://schemas.microsoft.com/office/drawing/2014/main" id="{322282B6-309E-4EEA-65B9-587AC31CD1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2980" y="6184464"/>
              <a:ext cx="251222" cy="188119"/>
            </a:xfrm>
            <a:custGeom>
              <a:avLst/>
              <a:gdLst>
                <a:gd name="T0" fmla="*/ 0 w 89"/>
                <a:gd name="T1" fmla="*/ 8 h 67"/>
                <a:gd name="T2" fmla="*/ 0 w 89"/>
                <a:gd name="T3" fmla="*/ 67 h 67"/>
                <a:gd name="T4" fmla="*/ 39 w 89"/>
                <a:gd name="T5" fmla="*/ 48 h 67"/>
                <a:gd name="T6" fmla="*/ 89 w 89"/>
                <a:gd name="T7" fmla="*/ 41 h 67"/>
                <a:gd name="T8" fmla="*/ 50 w 89"/>
                <a:gd name="T9" fmla="*/ 19 h 67"/>
                <a:gd name="T10" fmla="*/ 0 w 89"/>
                <a:gd name="T1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67">
                  <a:moveTo>
                    <a:pt x="0" y="8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15" y="45"/>
                    <a:pt x="39" y="48"/>
                  </a:cubicBezTo>
                  <a:cubicBezTo>
                    <a:pt x="52" y="50"/>
                    <a:pt x="78" y="51"/>
                    <a:pt x="89" y="41"/>
                  </a:cubicBezTo>
                  <a:cubicBezTo>
                    <a:pt x="72" y="37"/>
                    <a:pt x="62" y="30"/>
                    <a:pt x="50" y="19"/>
                  </a:cubicBezTo>
                  <a:cubicBezTo>
                    <a:pt x="36" y="7"/>
                    <a:pt x="18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1791">
              <a:extLst>
                <a:ext uri="{FF2B5EF4-FFF2-40B4-BE49-F238E27FC236}">
                  <a16:creationId xmlns:a16="http://schemas.microsoft.com/office/drawing/2014/main" id="{5FFCBFDA-1B8C-E372-3DD1-634E177C659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2974" y="6198752"/>
              <a:ext cx="19050" cy="439341"/>
            </a:xfrm>
            <a:custGeom>
              <a:avLst/>
              <a:gdLst>
                <a:gd name="T0" fmla="*/ 4 w 7"/>
                <a:gd name="T1" fmla="*/ 0 h 156"/>
                <a:gd name="T2" fmla="*/ 0 w 7"/>
                <a:gd name="T3" fmla="*/ 9 h 156"/>
                <a:gd name="T4" fmla="*/ 0 w 7"/>
                <a:gd name="T5" fmla="*/ 156 h 156"/>
                <a:gd name="T6" fmla="*/ 7 w 7"/>
                <a:gd name="T7" fmla="*/ 156 h 156"/>
                <a:gd name="T8" fmla="*/ 7 w 7"/>
                <a:gd name="T9" fmla="*/ 9 h 156"/>
                <a:gd name="T10" fmla="*/ 4 w 7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56">
                  <a:moveTo>
                    <a:pt x="4" y="0"/>
                  </a:moveTo>
                  <a:cubicBezTo>
                    <a:pt x="2" y="0"/>
                    <a:pt x="0" y="4"/>
                    <a:pt x="0" y="9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4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5" name="Freeform 5">
            <a:extLst>
              <a:ext uri="{FF2B5EF4-FFF2-40B4-BE49-F238E27FC236}">
                <a16:creationId xmlns:a16="http://schemas.microsoft.com/office/drawing/2014/main" id="{63E334E6-3D06-E58E-C6BA-AC3F51C53840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54450" y="4858434"/>
            <a:ext cx="542925" cy="540544"/>
          </a:xfrm>
          <a:custGeom>
            <a:avLst/>
            <a:gdLst>
              <a:gd name="T0" fmla="*/ 0 w 193"/>
              <a:gd name="T1" fmla="*/ 96 h 192"/>
              <a:gd name="T2" fmla="*/ 193 w 193"/>
              <a:gd name="T3" fmla="*/ 96 h 192"/>
              <a:gd name="T4" fmla="*/ 97 w 193"/>
              <a:gd name="T5" fmla="*/ 167 h 192"/>
              <a:gd name="T6" fmla="*/ 97 w 193"/>
              <a:gd name="T7" fmla="*/ 25 h 192"/>
              <a:gd name="T8" fmla="*/ 97 w 193"/>
              <a:gd name="T9" fmla="*/ 167 h 192"/>
              <a:gd name="T10" fmla="*/ 93 w 193"/>
              <a:gd name="T11" fmla="*/ 39 h 192"/>
              <a:gd name="T12" fmla="*/ 96 w 193"/>
              <a:gd name="T13" fmla="*/ 43 h 192"/>
              <a:gd name="T14" fmla="*/ 101 w 193"/>
              <a:gd name="T15" fmla="*/ 49 h 192"/>
              <a:gd name="T16" fmla="*/ 99 w 193"/>
              <a:gd name="T17" fmla="*/ 37 h 192"/>
              <a:gd name="T18" fmla="*/ 100 w 193"/>
              <a:gd name="T19" fmla="*/ 47 h 192"/>
              <a:gd name="T20" fmla="*/ 97 w 193"/>
              <a:gd name="T21" fmla="*/ 43 h 192"/>
              <a:gd name="T22" fmla="*/ 92 w 193"/>
              <a:gd name="T23" fmla="*/ 37 h 192"/>
              <a:gd name="T24" fmla="*/ 94 w 193"/>
              <a:gd name="T25" fmla="*/ 49 h 192"/>
              <a:gd name="T26" fmla="*/ 95 w 193"/>
              <a:gd name="T27" fmla="*/ 144 h 192"/>
              <a:gd name="T28" fmla="*/ 98 w 193"/>
              <a:gd name="T29" fmla="*/ 144 h 192"/>
              <a:gd name="T30" fmla="*/ 91 w 193"/>
              <a:gd name="T31" fmla="*/ 146 h 192"/>
              <a:gd name="T32" fmla="*/ 97 w 193"/>
              <a:gd name="T33" fmla="*/ 152 h 192"/>
              <a:gd name="T34" fmla="*/ 92 w 193"/>
              <a:gd name="T35" fmla="*/ 153 h 192"/>
              <a:gd name="T36" fmla="*/ 94 w 193"/>
              <a:gd name="T37" fmla="*/ 155 h 192"/>
              <a:gd name="T38" fmla="*/ 95 w 193"/>
              <a:gd name="T39" fmla="*/ 149 h 192"/>
              <a:gd name="T40" fmla="*/ 95 w 193"/>
              <a:gd name="T41" fmla="*/ 144 h 192"/>
              <a:gd name="T42" fmla="*/ 43 w 193"/>
              <a:gd name="T43" fmla="*/ 90 h 192"/>
              <a:gd name="T44" fmla="*/ 47 w 193"/>
              <a:gd name="T45" fmla="*/ 91 h 192"/>
              <a:gd name="T46" fmla="*/ 38 w 193"/>
              <a:gd name="T47" fmla="*/ 93 h 192"/>
              <a:gd name="T48" fmla="*/ 43 w 193"/>
              <a:gd name="T49" fmla="*/ 97 h 192"/>
              <a:gd name="T50" fmla="*/ 48 w 193"/>
              <a:gd name="T51" fmla="*/ 97 h 192"/>
              <a:gd name="T52" fmla="*/ 38 w 193"/>
              <a:gd name="T53" fmla="*/ 100 h 192"/>
              <a:gd name="T54" fmla="*/ 49 w 193"/>
              <a:gd name="T55" fmla="*/ 98 h 192"/>
              <a:gd name="T56" fmla="*/ 43 w 193"/>
              <a:gd name="T57" fmla="*/ 95 h 192"/>
              <a:gd name="T58" fmla="*/ 39 w 193"/>
              <a:gd name="T59" fmla="*/ 94 h 192"/>
              <a:gd name="T60" fmla="*/ 49 w 193"/>
              <a:gd name="T61" fmla="*/ 92 h 192"/>
              <a:gd name="T62" fmla="*/ 38 w 193"/>
              <a:gd name="T63" fmla="*/ 87 h 192"/>
              <a:gd name="T64" fmla="*/ 144 w 193"/>
              <a:gd name="T65" fmla="*/ 95 h 192"/>
              <a:gd name="T66" fmla="*/ 145 w 193"/>
              <a:gd name="T67" fmla="*/ 101 h 192"/>
              <a:gd name="T68" fmla="*/ 149 w 193"/>
              <a:gd name="T69" fmla="*/ 96 h 192"/>
              <a:gd name="T70" fmla="*/ 150 w 193"/>
              <a:gd name="T71" fmla="*/ 101 h 192"/>
              <a:gd name="T72" fmla="*/ 154 w 193"/>
              <a:gd name="T73" fmla="*/ 96 h 192"/>
              <a:gd name="T74" fmla="*/ 155 w 193"/>
              <a:gd name="T75" fmla="*/ 101 h 192"/>
              <a:gd name="T76" fmla="*/ 144 w 193"/>
              <a:gd name="T77" fmla="*/ 95 h 192"/>
              <a:gd name="T78" fmla="*/ 101 w 193"/>
              <a:gd name="T79" fmla="*/ 84 h 192"/>
              <a:gd name="T80" fmla="*/ 91 w 193"/>
              <a:gd name="T81" fmla="*/ 90 h 192"/>
              <a:gd name="T82" fmla="*/ 87 w 193"/>
              <a:gd name="T83" fmla="*/ 101 h 192"/>
              <a:gd name="T84" fmla="*/ 92 w 193"/>
              <a:gd name="T85" fmla="*/ 108 h 192"/>
              <a:gd name="T86" fmla="*/ 102 w 193"/>
              <a:gd name="T87" fmla="*/ 102 h 192"/>
              <a:gd name="T88" fmla="*/ 106 w 193"/>
              <a:gd name="T89" fmla="*/ 9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3" h="192"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50" y="192"/>
                  <a:pt x="193" y="149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  <a:moveTo>
                  <a:pt x="97" y="167"/>
                </a:moveTo>
                <a:cubicBezTo>
                  <a:pt x="57" y="167"/>
                  <a:pt x="25" y="135"/>
                  <a:pt x="25" y="96"/>
                </a:cubicBezTo>
                <a:cubicBezTo>
                  <a:pt x="25" y="57"/>
                  <a:pt x="57" y="25"/>
                  <a:pt x="97" y="25"/>
                </a:cubicBezTo>
                <a:cubicBezTo>
                  <a:pt x="136" y="25"/>
                  <a:pt x="168" y="57"/>
                  <a:pt x="168" y="96"/>
                </a:cubicBezTo>
                <a:cubicBezTo>
                  <a:pt x="168" y="135"/>
                  <a:pt x="136" y="167"/>
                  <a:pt x="97" y="167"/>
                </a:cubicBezTo>
                <a:close/>
                <a:moveTo>
                  <a:pt x="94" y="44"/>
                </a:moveTo>
                <a:cubicBezTo>
                  <a:pt x="94" y="42"/>
                  <a:pt x="93" y="40"/>
                  <a:pt x="93" y="39"/>
                </a:cubicBezTo>
                <a:cubicBezTo>
                  <a:pt x="93" y="39"/>
                  <a:pt x="93" y="39"/>
                  <a:pt x="93" y="39"/>
                </a:cubicBezTo>
                <a:cubicBezTo>
                  <a:pt x="94" y="40"/>
                  <a:pt x="95" y="42"/>
                  <a:pt x="96" y="43"/>
                </a:cubicBezTo>
                <a:cubicBezTo>
                  <a:pt x="99" y="49"/>
                  <a:pt x="99" y="49"/>
                  <a:pt x="99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4"/>
                  <a:pt x="99" y="45"/>
                  <a:pt x="100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8" y="44"/>
                  <a:pt x="97" y="43"/>
                </a:cubicBezTo>
                <a:cubicBezTo>
                  <a:pt x="94" y="37"/>
                  <a:pt x="94" y="37"/>
                  <a:pt x="94" y="37"/>
                </a:cubicBezTo>
                <a:cubicBezTo>
                  <a:pt x="92" y="37"/>
                  <a:pt x="92" y="37"/>
                  <a:pt x="92" y="37"/>
                </a:cubicBezTo>
                <a:cubicBezTo>
                  <a:pt x="92" y="49"/>
                  <a:pt x="92" y="49"/>
                  <a:pt x="92" y="49"/>
                </a:cubicBezTo>
                <a:cubicBezTo>
                  <a:pt x="94" y="49"/>
                  <a:pt x="94" y="49"/>
                  <a:pt x="94" y="49"/>
                </a:cubicBezTo>
                <a:lnTo>
                  <a:pt x="94" y="44"/>
                </a:lnTo>
                <a:close/>
                <a:moveTo>
                  <a:pt x="95" y="144"/>
                </a:moveTo>
                <a:cubicBezTo>
                  <a:pt x="96" y="144"/>
                  <a:pt x="97" y="145"/>
                  <a:pt x="98" y="145"/>
                </a:cubicBezTo>
                <a:cubicBezTo>
                  <a:pt x="98" y="144"/>
                  <a:pt x="98" y="144"/>
                  <a:pt x="98" y="144"/>
                </a:cubicBezTo>
                <a:cubicBezTo>
                  <a:pt x="98" y="143"/>
                  <a:pt x="96" y="143"/>
                  <a:pt x="95" y="143"/>
                </a:cubicBezTo>
                <a:cubicBezTo>
                  <a:pt x="93" y="143"/>
                  <a:pt x="91" y="145"/>
                  <a:pt x="91" y="146"/>
                </a:cubicBezTo>
                <a:cubicBezTo>
                  <a:pt x="91" y="148"/>
                  <a:pt x="92" y="149"/>
                  <a:pt x="94" y="150"/>
                </a:cubicBezTo>
                <a:cubicBezTo>
                  <a:pt x="96" y="151"/>
                  <a:pt x="97" y="151"/>
                  <a:pt x="97" y="152"/>
                </a:cubicBezTo>
                <a:cubicBezTo>
                  <a:pt x="97" y="153"/>
                  <a:pt x="96" y="154"/>
                  <a:pt x="94" y="154"/>
                </a:cubicBezTo>
                <a:cubicBezTo>
                  <a:pt x="93" y="154"/>
                  <a:pt x="93" y="154"/>
                  <a:pt x="92" y="153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55"/>
                  <a:pt x="93" y="155"/>
                  <a:pt x="94" y="155"/>
                </a:cubicBezTo>
                <a:cubicBezTo>
                  <a:pt x="97" y="155"/>
                  <a:pt x="98" y="154"/>
                  <a:pt x="98" y="152"/>
                </a:cubicBezTo>
                <a:cubicBezTo>
                  <a:pt x="98" y="150"/>
                  <a:pt x="97" y="149"/>
                  <a:pt x="95" y="149"/>
                </a:cubicBezTo>
                <a:cubicBezTo>
                  <a:pt x="93" y="148"/>
                  <a:pt x="93" y="147"/>
                  <a:pt x="93" y="146"/>
                </a:cubicBezTo>
                <a:cubicBezTo>
                  <a:pt x="93" y="145"/>
                  <a:pt x="94" y="144"/>
                  <a:pt x="95" y="144"/>
                </a:cubicBezTo>
                <a:close/>
                <a:moveTo>
                  <a:pt x="38" y="89"/>
                </a:moveTo>
                <a:cubicBezTo>
                  <a:pt x="43" y="90"/>
                  <a:pt x="43" y="90"/>
                  <a:pt x="43" y="90"/>
                </a:cubicBezTo>
                <a:cubicBezTo>
                  <a:pt x="45" y="91"/>
                  <a:pt x="46" y="91"/>
                  <a:pt x="47" y="91"/>
                </a:cubicBezTo>
                <a:cubicBezTo>
                  <a:pt x="47" y="91"/>
                  <a:pt x="47" y="91"/>
                  <a:pt x="47" y="91"/>
                </a:cubicBezTo>
                <a:cubicBezTo>
                  <a:pt x="46" y="91"/>
                  <a:pt x="45" y="92"/>
                  <a:pt x="43" y="92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5"/>
                  <a:pt x="38" y="95"/>
                  <a:pt x="38" y="95"/>
                </a:cubicBezTo>
                <a:cubicBezTo>
                  <a:pt x="43" y="97"/>
                  <a:pt x="43" y="97"/>
                  <a:pt x="43" y="97"/>
                </a:cubicBezTo>
                <a:cubicBezTo>
                  <a:pt x="45" y="97"/>
                  <a:pt x="46" y="97"/>
                  <a:pt x="48" y="97"/>
                </a:cubicBezTo>
                <a:cubicBezTo>
                  <a:pt x="48" y="97"/>
                  <a:pt x="48" y="97"/>
                  <a:pt x="48" y="97"/>
                </a:cubicBezTo>
                <a:cubicBezTo>
                  <a:pt x="46" y="98"/>
                  <a:pt x="45" y="98"/>
                  <a:pt x="43" y="98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97"/>
                  <a:pt x="49" y="97"/>
                  <a:pt x="49" y="97"/>
                </a:cubicBezTo>
                <a:cubicBezTo>
                  <a:pt x="43" y="95"/>
                  <a:pt x="43" y="95"/>
                  <a:pt x="43" y="95"/>
                </a:cubicBezTo>
                <a:cubicBezTo>
                  <a:pt x="42" y="95"/>
                  <a:pt x="41" y="94"/>
                  <a:pt x="39" y="94"/>
                </a:cubicBezTo>
                <a:cubicBezTo>
                  <a:pt x="39" y="94"/>
                  <a:pt x="39" y="94"/>
                  <a:pt x="39" y="94"/>
                </a:cubicBezTo>
                <a:cubicBezTo>
                  <a:pt x="41" y="94"/>
                  <a:pt x="42" y="94"/>
                  <a:pt x="43" y="93"/>
                </a:cubicBezTo>
                <a:cubicBezTo>
                  <a:pt x="49" y="92"/>
                  <a:pt x="49" y="92"/>
                  <a:pt x="49" y="92"/>
                </a:cubicBezTo>
                <a:cubicBezTo>
                  <a:pt x="49" y="90"/>
                  <a:pt x="49" y="90"/>
                  <a:pt x="49" y="90"/>
                </a:cubicBezTo>
                <a:cubicBezTo>
                  <a:pt x="38" y="87"/>
                  <a:pt x="38" y="87"/>
                  <a:pt x="38" y="87"/>
                </a:cubicBezTo>
                <a:lnTo>
                  <a:pt x="38" y="89"/>
                </a:lnTo>
                <a:close/>
                <a:moveTo>
                  <a:pt x="144" y="95"/>
                </a:moveTo>
                <a:cubicBezTo>
                  <a:pt x="144" y="101"/>
                  <a:pt x="144" y="101"/>
                  <a:pt x="144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96"/>
                  <a:pt x="145" y="96"/>
                  <a:pt x="145" y="96"/>
                </a:cubicBezTo>
                <a:cubicBezTo>
                  <a:pt x="149" y="96"/>
                  <a:pt x="149" y="96"/>
                  <a:pt x="149" y="96"/>
                </a:cubicBezTo>
                <a:cubicBezTo>
                  <a:pt x="149" y="101"/>
                  <a:pt x="149" y="101"/>
                  <a:pt x="149" y="101"/>
                </a:cubicBezTo>
                <a:cubicBezTo>
                  <a:pt x="150" y="101"/>
                  <a:pt x="150" y="101"/>
                  <a:pt x="150" y="101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54" y="96"/>
                  <a:pt x="154" y="96"/>
                  <a:pt x="154" y="96"/>
                </a:cubicBezTo>
                <a:cubicBezTo>
                  <a:pt x="154" y="101"/>
                  <a:pt x="154" y="101"/>
                  <a:pt x="154" y="101"/>
                </a:cubicBezTo>
                <a:cubicBezTo>
                  <a:pt x="155" y="101"/>
                  <a:pt x="155" y="101"/>
                  <a:pt x="155" y="101"/>
                </a:cubicBezTo>
                <a:cubicBezTo>
                  <a:pt x="155" y="95"/>
                  <a:pt x="155" y="95"/>
                  <a:pt x="155" y="95"/>
                </a:cubicBezTo>
                <a:lnTo>
                  <a:pt x="144" y="95"/>
                </a:lnTo>
                <a:close/>
                <a:moveTo>
                  <a:pt x="131" y="55"/>
                </a:moveTo>
                <a:cubicBezTo>
                  <a:pt x="101" y="84"/>
                  <a:pt x="101" y="84"/>
                  <a:pt x="101" y="84"/>
                </a:cubicBezTo>
                <a:cubicBezTo>
                  <a:pt x="96" y="55"/>
                  <a:pt x="96" y="55"/>
                  <a:pt x="96" y="55"/>
                </a:cubicBezTo>
                <a:cubicBezTo>
                  <a:pt x="91" y="90"/>
                  <a:pt x="91" y="90"/>
                  <a:pt x="91" y="90"/>
                </a:cubicBezTo>
                <a:cubicBezTo>
                  <a:pt x="56" y="96"/>
                  <a:pt x="56" y="96"/>
                  <a:pt x="56" y="96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06" y="91"/>
                  <a:pt x="106" y="91"/>
                  <a:pt x="106" y="91"/>
                </a:cubicBezTo>
                <a:lnTo>
                  <a:pt x="131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6" name="Gruppieren 23">
            <a:extLst>
              <a:ext uri="{FF2B5EF4-FFF2-40B4-BE49-F238E27FC236}">
                <a16:creationId xmlns:a16="http://schemas.microsoft.com/office/drawing/2014/main" id="{2E399FD7-B3F6-3F9D-FFC7-903046D1D349}"/>
              </a:ext>
            </a:extLst>
          </p:cNvPr>
          <p:cNvGrpSpPr/>
          <p:nvPr/>
        </p:nvGrpSpPr>
        <p:grpSpPr bwMode="gray">
          <a:xfrm>
            <a:off x="6985911" y="3592503"/>
            <a:ext cx="723900" cy="558801"/>
            <a:chOff x="12779375" y="2074863"/>
            <a:chExt cx="723900" cy="558801"/>
          </a:xfrm>
          <a:solidFill>
            <a:schemeClr val="accent2"/>
          </a:solidFill>
        </p:grpSpPr>
        <p:sp>
          <p:nvSpPr>
            <p:cNvPr id="267" name="Freeform 6">
              <a:extLst>
                <a:ext uri="{FF2B5EF4-FFF2-40B4-BE49-F238E27FC236}">
                  <a16:creationId xmlns:a16="http://schemas.microsoft.com/office/drawing/2014/main" id="{4907AAC5-5ECD-4179-B8EC-53C1A7416E7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3277850" y="2074863"/>
              <a:ext cx="225425" cy="296863"/>
            </a:xfrm>
            <a:custGeom>
              <a:avLst/>
              <a:gdLst>
                <a:gd name="T0" fmla="*/ 60 w 60"/>
                <a:gd name="T1" fmla="*/ 30 h 79"/>
                <a:gd name="T2" fmla="*/ 34 w 60"/>
                <a:gd name="T3" fmla="*/ 78 h 79"/>
                <a:gd name="T4" fmla="*/ 30 w 60"/>
                <a:gd name="T5" fmla="*/ 79 h 79"/>
                <a:gd name="T6" fmla="*/ 27 w 60"/>
                <a:gd name="T7" fmla="*/ 78 h 79"/>
                <a:gd name="T8" fmla="*/ 0 w 60"/>
                <a:gd name="T9" fmla="*/ 30 h 79"/>
                <a:gd name="T10" fmla="*/ 30 w 60"/>
                <a:gd name="T11" fmla="*/ 0 h 79"/>
                <a:gd name="T12" fmla="*/ 60 w 60"/>
                <a:gd name="T13" fmla="*/ 30 h 79"/>
                <a:gd name="T14" fmla="*/ 30 w 60"/>
                <a:gd name="T15" fmla="*/ 54 h 79"/>
                <a:gd name="T16" fmla="*/ 54 w 60"/>
                <a:gd name="T17" fmla="*/ 30 h 79"/>
                <a:gd name="T18" fmla="*/ 30 w 60"/>
                <a:gd name="T19" fmla="*/ 5 h 79"/>
                <a:gd name="T20" fmla="*/ 6 w 60"/>
                <a:gd name="T21" fmla="*/ 30 h 79"/>
                <a:gd name="T22" fmla="*/ 30 w 60"/>
                <a:gd name="T23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79">
                  <a:moveTo>
                    <a:pt x="60" y="30"/>
                  </a:moveTo>
                  <a:cubicBezTo>
                    <a:pt x="60" y="51"/>
                    <a:pt x="35" y="77"/>
                    <a:pt x="34" y="78"/>
                  </a:cubicBezTo>
                  <a:cubicBezTo>
                    <a:pt x="33" y="79"/>
                    <a:pt x="31" y="79"/>
                    <a:pt x="30" y="79"/>
                  </a:cubicBezTo>
                  <a:cubicBezTo>
                    <a:pt x="29" y="79"/>
                    <a:pt x="28" y="79"/>
                    <a:pt x="27" y="78"/>
                  </a:cubicBezTo>
                  <a:cubicBezTo>
                    <a:pt x="25" y="77"/>
                    <a:pt x="0" y="51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lose/>
                  <a:moveTo>
                    <a:pt x="30" y="54"/>
                  </a:moveTo>
                  <a:cubicBezTo>
                    <a:pt x="43" y="54"/>
                    <a:pt x="54" y="43"/>
                    <a:pt x="54" y="30"/>
                  </a:cubicBezTo>
                  <a:cubicBezTo>
                    <a:pt x="54" y="16"/>
                    <a:pt x="43" y="5"/>
                    <a:pt x="30" y="5"/>
                  </a:cubicBezTo>
                  <a:cubicBezTo>
                    <a:pt x="17" y="5"/>
                    <a:pt x="6" y="16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F6E24AEF-4955-6B9C-A547-3BB1482B13D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779375" y="2173288"/>
              <a:ext cx="330200" cy="438150"/>
            </a:xfrm>
            <a:custGeom>
              <a:avLst/>
              <a:gdLst>
                <a:gd name="T0" fmla="*/ 88 w 88"/>
                <a:gd name="T1" fmla="*/ 44 h 117"/>
                <a:gd name="T2" fmla="*/ 49 w 88"/>
                <a:gd name="T3" fmla="*/ 115 h 117"/>
                <a:gd name="T4" fmla="*/ 44 w 88"/>
                <a:gd name="T5" fmla="*/ 117 h 117"/>
                <a:gd name="T6" fmla="*/ 39 w 88"/>
                <a:gd name="T7" fmla="*/ 115 h 117"/>
                <a:gd name="T8" fmla="*/ 0 w 88"/>
                <a:gd name="T9" fmla="*/ 44 h 117"/>
                <a:gd name="T10" fmla="*/ 44 w 88"/>
                <a:gd name="T11" fmla="*/ 0 h 117"/>
                <a:gd name="T12" fmla="*/ 88 w 88"/>
                <a:gd name="T13" fmla="*/ 44 h 117"/>
                <a:gd name="T14" fmla="*/ 44 w 88"/>
                <a:gd name="T15" fmla="*/ 80 h 117"/>
                <a:gd name="T16" fmla="*/ 80 w 88"/>
                <a:gd name="T17" fmla="*/ 44 h 117"/>
                <a:gd name="T18" fmla="*/ 44 w 88"/>
                <a:gd name="T19" fmla="*/ 8 h 117"/>
                <a:gd name="T20" fmla="*/ 8 w 88"/>
                <a:gd name="T21" fmla="*/ 44 h 117"/>
                <a:gd name="T22" fmla="*/ 44 w 88"/>
                <a:gd name="T23" fmla="*/ 8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117">
                  <a:moveTo>
                    <a:pt x="88" y="44"/>
                  </a:moveTo>
                  <a:cubicBezTo>
                    <a:pt x="88" y="76"/>
                    <a:pt x="51" y="113"/>
                    <a:pt x="49" y="115"/>
                  </a:cubicBezTo>
                  <a:cubicBezTo>
                    <a:pt x="48" y="116"/>
                    <a:pt x="46" y="117"/>
                    <a:pt x="44" y="117"/>
                  </a:cubicBezTo>
                  <a:cubicBezTo>
                    <a:pt x="42" y="117"/>
                    <a:pt x="40" y="116"/>
                    <a:pt x="39" y="115"/>
                  </a:cubicBezTo>
                  <a:cubicBezTo>
                    <a:pt x="37" y="113"/>
                    <a:pt x="0" y="7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44" y="80"/>
                  </a:move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3">
              <a:extLst>
                <a:ext uri="{FF2B5EF4-FFF2-40B4-BE49-F238E27FC236}">
                  <a16:creationId xmlns:a16="http://schemas.microsoft.com/office/drawing/2014/main" id="{EDC81B47-9D9D-3162-083D-B869C79358FA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85750" y="2393951"/>
              <a:ext cx="434975" cy="239713"/>
            </a:xfrm>
            <a:custGeom>
              <a:avLst/>
              <a:gdLst>
                <a:gd name="T0" fmla="*/ 86 w 116"/>
                <a:gd name="T1" fmla="*/ 13 h 64"/>
                <a:gd name="T2" fmla="*/ 90 w 116"/>
                <a:gd name="T3" fmla="*/ 16 h 64"/>
                <a:gd name="T4" fmla="*/ 95 w 116"/>
                <a:gd name="T5" fmla="*/ 17 h 64"/>
                <a:gd name="T6" fmla="*/ 98 w 116"/>
                <a:gd name="T7" fmla="*/ 17 h 64"/>
                <a:gd name="T8" fmla="*/ 100 w 116"/>
                <a:gd name="T9" fmla="*/ 16 h 64"/>
                <a:gd name="T10" fmla="*/ 103 w 116"/>
                <a:gd name="T11" fmla="*/ 15 h 64"/>
                <a:gd name="T12" fmla="*/ 115 w 116"/>
                <a:gd name="T13" fmla="*/ 4 h 64"/>
                <a:gd name="T14" fmla="*/ 115 w 116"/>
                <a:gd name="T15" fmla="*/ 2 h 64"/>
                <a:gd name="T16" fmla="*/ 115 w 116"/>
                <a:gd name="T17" fmla="*/ 2 h 64"/>
                <a:gd name="T18" fmla="*/ 113 w 116"/>
                <a:gd name="T19" fmla="*/ 1 h 64"/>
                <a:gd name="T20" fmla="*/ 78 w 116"/>
                <a:gd name="T21" fmla="*/ 1 h 64"/>
                <a:gd name="T22" fmla="*/ 71 w 116"/>
                <a:gd name="T23" fmla="*/ 2 h 64"/>
                <a:gd name="T24" fmla="*/ 71 w 116"/>
                <a:gd name="T25" fmla="*/ 4 h 64"/>
                <a:gd name="T26" fmla="*/ 74 w 116"/>
                <a:gd name="T27" fmla="*/ 6 h 64"/>
                <a:gd name="T28" fmla="*/ 38 w 116"/>
                <a:gd name="T29" fmla="*/ 10 h 64"/>
                <a:gd name="T30" fmla="*/ 30 w 116"/>
                <a:gd name="T31" fmla="*/ 27 h 64"/>
                <a:gd name="T32" fmla="*/ 52 w 116"/>
                <a:gd name="T33" fmla="*/ 38 h 64"/>
                <a:gd name="T34" fmla="*/ 63 w 116"/>
                <a:gd name="T35" fmla="*/ 43 h 64"/>
                <a:gd name="T36" fmla="*/ 14 w 116"/>
                <a:gd name="T37" fmla="*/ 49 h 64"/>
                <a:gd name="T38" fmla="*/ 3 w 116"/>
                <a:gd name="T39" fmla="*/ 60 h 64"/>
                <a:gd name="T40" fmla="*/ 0 w 116"/>
                <a:gd name="T41" fmla="*/ 63 h 64"/>
                <a:gd name="T42" fmla="*/ 2 w 116"/>
                <a:gd name="T43" fmla="*/ 64 h 64"/>
                <a:gd name="T44" fmla="*/ 86 w 116"/>
                <a:gd name="T45" fmla="*/ 54 h 64"/>
                <a:gd name="T46" fmla="*/ 102 w 116"/>
                <a:gd name="T47" fmla="*/ 53 h 64"/>
                <a:gd name="T48" fmla="*/ 103 w 116"/>
                <a:gd name="T49" fmla="*/ 53 h 64"/>
                <a:gd name="T50" fmla="*/ 103 w 116"/>
                <a:gd name="T51" fmla="*/ 53 h 64"/>
                <a:gd name="T52" fmla="*/ 104 w 116"/>
                <a:gd name="T53" fmla="*/ 52 h 64"/>
                <a:gd name="T54" fmla="*/ 106 w 116"/>
                <a:gd name="T55" fmla="*/ 51 h 64"/>
                <a:gd name="T56" fmla="*/ 104 w 116"/>
                <a:gd name="T57" fmla="*/ 48 h 64"/>
                <a:gd name="T58" fmla="*/ 104 w 116"/>
                <a:gd name="T59" fmla="*/ 48 h 64"/>
                <a:gd name="T60" fmla="*/ 102 w 116"/>
                <a:gd name="T61" fmla="*/ 47 h 64"/>
                <a:gd name="T62" fmla="*/ 99 w 116"/>
                <a:gd name="T63" fmla="*/ 45 h 64"/>
                <a:gd name="T64" fmla="*/ 92 w 116"/>
                <a:gd name="T65" fmla="*/ 42 h 64"/>
                <a:gd name="T66" fmla="*/ 63 w 116"/>
                <a:gd name="T67" fmla="*/ 28 h 64"/>
                <a:gd name="T68" fmla="*/ 47 w 116"/>
                <a:gd name="T69" fmla="*/ 20 h 64"/>
                <a:gd name="T70" fmla="*/ 43 w 116"/>
                <a:gd name="T71" fmla="*/ 18 h 64"/>
                <a:gd name="T72" fmla="*/ 86 w 116"/>
                <a:gd name="T73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64">
                  <a:moveTo>
                    <a:pt x="86" y="13"/>
                  </a:moveTo>
                  <a:cubicBezTo>
                    <a:pt x="90" y="16"/>
                    <a:pt x="90" y="16"/>
                    <a:pt x="90" y="16"/>
                  </a:cubicBezTo>
                  <a:cubicBezTo>
                    <a:pt x="91" y="16"/>
                    <a:pt x="93" y="17"/>
                    <a:pt x="95" y="17"/>
                  </a:cubicBezTo>
                  <a:cubicBezTo>
                    <a:pt x="96" y="17"/>
                    <a:pt x="97" y="17"/>
                    <a:pt x="98" y="17"/>
                  </a:cubicBezTo>
                  <a:cubicBezTo>
                    <a:pt x="99" y="17"/>
                    <a:pt x="99" y="17"/>
                    <a:pt x="100" y="16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3"/>
                    <a:pt x="116" y="3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2"/>
                    <a:pt x="114" y="1"/>
                    <a:pt x="113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5" y="0"/>
                    <a:pt x="73" y="1"/>
                    <a:pt x="71" y="2"/>
                  </a:cubicBezTo>
                  <a:cubicBezTo>
                    <a:pt x="71" y="2"/>
                    <a:pt x="69" y="3"/>
                    <a:pt x="71" y="4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5"/>
                    <a:pt x="33" y="21"/>
                    <a:pt x="30" y="2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8" y="55"/>
                    <a:pt x="4" y="60"/>
                    <a:pt x="3" y="60"/>
                  </a:cubicBezTo>
                  <a:cubicBezTo>
                    <a:pt x="2" y="61"/>
                    <a:pt x="1" y="62"/>
                    <a:pt x="0" y="63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102" y="53"/>
                    <a:pt x="102" y="53"/>
                    <a:pt x="102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2"/>
                    <a:pt x="103" y="52"/>
                    <a:pt x="104" y="52"/>
                  </a:cubicBezTo>
                  <a:cubicBezTo>
                    <a:pt x="105" y="52"/>
                    <a:pt x="106" y="51"/>
                    <a:pt x="106" y="51"/>
                  </a:cubicBezTo>
                  <a:cubicBezTo>
                    <a:pt x="106" y="50"/>
                    <a:pt x="105" y="49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86" y="13"/>
                    <a:pt x="86" y="13"/>
                    <a:pt x="8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154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86DA66-7764-14B2-2616-14524A98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26</a:t>
            </a:fld>
            <a:endParaRPr lang="ru-RU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A36CAC3-F47E-865D-9C30-1DB3A77DCDB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29147" y="647122"/>
            <a:ext cx="639644" cy="421376"/>
            <a:chOff x="3227151" y="3277929"/>
            <a:chExt cx="710713" cy="468195"/>
          </a:xfrm>
          <a:solidFill>
            <a:schemeClr val="accent2"/>
          </a:solidFill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E09648C0-E742-3B7A-9CEE-D1332BDF2AF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6198" y="3319578"/>
              <a:ext cx="331666" cy="426546"/>
            </a:xfrm>
            <a:custGeom>
              <a:avLst/>
              <a:gdLst>
                <a:gd name="T0" fmla="*/ 92 w 92"/>
                <a:gd name="T1" fmla="*/ 120 h 126"/>
                <a:gd name="T2" fmla="*/ 92 w 92"/>
                <a:gd name="T3" fmla="*/ 120 h 126"/>
                <a:gd name="T4" fmla="*/ 86 w 92"/>
                <a:gd name="T5" fmla="*/ 126 h 126"/>
                <a:gd name="T6" fmla="*/ 40 w 92"/>
                <a:gd name="T7" fmla="*/ 126 h 126"/>
                <a:gd name="T8" fmla="*/ 46 w 92"/>
                <a:gd name="T9" fmla="*/ 119 h 126"/>
                <a:gd name="T10" fmla="*/ 46 w 92"/>
                <a:gd name="T11" fmla="*/ 119 h 126"/>
                <a:gd name="T12" fmla="*/ 46 w 92"/>
                <a:gd name="T13" fmla="*/ 119 h 126"/>
                <a:gd name="T14" fmla="*/ 26 w 92"/>
                <a:gd name="T15" fmla="*/ 81 h 126"/>
                <a:gd name="T16" fmla="*/ 12 w 92"/>
                <a:gd name="T17" fmla="*/ 77 h 126"/>
                <a:gd name="T18" fmla="*/ 12 w 92"/>
                <a:gd name="T19" fmla="*/ 65 h 126"/>
                <a:gd name="T20" fmla="*/ 6 w 92"/>
                <a:gd name="T21" fmla="*/ 50 h 126"/>
                <a:gd name="T22" fmla="*/ 2 w 92"/>
                <a:gd name="T23" fmla="*/ 43 h 126"/>
                <a:gd name="T24" fmla="*/ 4 w 92"/>
                <a:gd name="T25" fmla="*/ 33 h 126"/>
                <a:gd name="T26" fmla="*/ 3 w 92"/>
                <a:gd name="T27" fmla="*/ 20 h 126"/>
                <a:gd name="T28" fmla="*/ 27 w 92"/>
                <a:gd name="T29" fmla="*/ 0 h 126"/>
                <a:gd name="T30" fmla="*/ 50 w 92"/>
                <a:gd name="T31" fmla="*/ 20 h 126"/>
                <a:gd name="T32" fmla="*/ 49 w 92"/>
                <a:gd name="T33" fmla="*/ 33 h 126"/>
                <a:gd name="T34" fmla="*/ 51 w 92"/>
                <a:gd name="T35" fmla="*/ 43 h 126"/>
                <a:gd name="T36" fmla="*/ 47 w 92"/>
                <a:gd name="T37" fmla="*/ 50 h 126"/>
                <a:gd name="T38" fmla="*/ 41 w 92"/>
                <a:gd name="T39" fmla="*/ 65 h 126"/>
                <a:gd name="T40" fmla="*/ 41 w 92"/>
                <a:gd name="T41" fmla="*/ 77 h 126"/>
                <a:gd name="T42" fmla="*/ 57 w 92"/>
                <a:gd name="T43" fmla="*/ 83 h 126"/>
                <a:gd name="T44" fmla="*/ 76 w 92"/>
                <a:gd name="T45" fmla="*/ 90 h 126"/>
                <a:gd name="T46" fmla="*/ 92 w 92"/>
                <a:gd name="T47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126">
                  <a:moveTo>
                    <a:pt x="92" y="120"/>
                  </a:moveTo>
                  <a:cubicBezTo>
                    <a:pt x="92" y="120"/>
                    <a:pt x="92" y="120"/>
                    <a:pt x="92" y="120"/>
                  </a:cubicBezTo>
                  <a:cubicBezTo>
                    <a:pt x="92" y="124"/>
                    <a:pt x="89" y="126"/>
                    <a:pt x="86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4" y="126"/>
                    <a:pt x="46" y="123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91"/>
                    <a:pt x="26" y="81"/>
                  </a:cubicBezTo>
                  <a:cubicBezTo>
                    <a:pt x="17" y="77"/>
                    <a:pt x="17" y="78"/>
                    <a:pt x="12" y="7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8" y="61"/>
                    <a:pt x="6" y="50"/>
                  </a:cubicBezTo>
                  <a:cubicBezTo>
                    <a:pt x="3" y="51"/>
                    <a:pt x="2" y="46"/>
                    <a:pt x="2" y="43"/>
                  </a:cubicBezTo>
                  <a:cubicBezTo>
                    <a:pt x="2" y="41"/>
                    <a:pt x="0" y="32"/>
                    <a:pt x="4" y="33"/>
                  </a:cubicBezTo>
                  <a:cubicBezTo>
                    <a:pt x="3" y="28"/>
                    <a:pt x="3" y="23"/>
                    <a:pt x="3" y="20"/>
                  </a:cubicBezTo>
                  <a:cubicBezTo>
                    <a:pt x="4" y="11"/>
                    <a:pt x="13" y="1"/>
                    <a:pt x="27" y="0"/>
                  </a:cubicBezTo>
                  <a:cubicBezTo>
                    <a:pt x="43" y="1"/>
                    <a:pt x="49" y="11"/>
                    <a:pt x="50" y="20"/>
                  </a:cubicBezTo>
                  <a:cubicBezTo>
                    <a:pt x="51" y="23"/>
                    <a:pt x="50" y="28"/>
                    <a:pt x="49" y="33"/>
                  </a:cubicBezTo>
                  <a:cubicBezTo>
                    <a:pt x="53" y="32"/>
                    <a:pt x="51" y="41"/>
                    <a:pt x="51" y="43"/>
                  </a:cubicBezTo>
                  <a:cubicBezTo>
                    <a:pt x="51" y="46"/>
                    <a:pt x="50" y="50"/>
                    <a:pt x="47" y="50"/>
                  </a:cubicBezTo>
                  <a:cubicBezTo>
                    <a:pt x="46" y="61"/>
                    <a:pt x="41" y="65"/>
                    <a:pt x="41" y="65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4" y="78"/>
                    <a:pt x="57" y="83"/>
                  </a:cubicBezTo>
                  <a:cubicBezTo>
                    <a:pt x="69" y="89"/>
                    <a:pt x="65" y="85"/>
                    <a:pt x="76" y="90"/>
                  </a:cubicBezTo>
                  <a:cubicBezTo>
                    <a:pt x="92" y="98"/>
                    <a:pt x="92" y="120"/>
                    <a:pt x="92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4DEB36A2-8BFB-00E3-F839-ACD2F88AA85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27151" y="3277929"/>
              <a:ext cx="519661" cy="468195"/>
            </a:xfrm>
            <a:custGeom>
              <a:avLst/>
              <a:gdLst>
                <a:gd name="T0" fmla="*/ 105 w 144"/>
                <a:gd name="T1" fmla="*/ 91 h 138"/>
                <a:gd name="T2" fmla="*/ 126 w 144"/>
                <a:gd name="T3" fmla="*/ 98 h 138"/>
                <a:gd name="T4" fmla="*/ 144 w 144"/>
                <a:gd name="T5" fmla="*/ 132 h 138"/>
                <a:gd name="T6" fmla="*/ 144 w 144"/>
                <a:gd name="T7" fmla="*/ 132 h 138"/>
                <a:gd name="T8" fmla="*/ 144 w 144"/>
                <a:gd name="T9" fmla="*/ 132 h 138"/>
                <a:gd name="T10" fmla="*/ 137 w 144"/>
                <a:gd name="T11" fmla="*/ 138 h 138"/>
                <a:gd name="T12" fmla="*/ 7 w 144"/>
                <a:gd name="T13" fmla="*/ 138 h 138"/>
                <a:gd name="T14" fmla="*/ 0 w 144"/>
                <a:gd name="T15" fmla="*/ 132 h 138"/>
                <a:gd name="T16" fmla="*/ 0 w 144"/>
                <a:gd name="T17" fmla="*/ 132 h 138"/>
                <a:gd name="T18" fmla="*/ 0 w 144"/>
                <a:gd name="T19" fmla="*/ 132 h 138"/>
                <a:gd name="T20" fmla="*/ 18 w 144"/>
                <a:gd name="T21" fmla="*/ 98 h 138"/>
                <a:gd name="T22" fmla="*/ 39 w 144"/>
                <a:gd name="T23" fmla="*/ 91 h 138"/>
                <a:gd name="T24" fmla="*/ 56 w 144"/>
                <a:gd name="T25" fmla="*/ 84 h 138"/>
                <a:gd name="T26" fmla="*/ 56 w 144"/>
                <a:gd name="T27" fmla="*/ 71 h 138"/>
                <a:gd name="T28" fmla="*/ 50 w 144"/>
                <a:gd name="T29" fmla="*/ 54 h 138"/>
                <a:gd name="T30" fmla="*/ 45 w 144"/>
                <a:gd name="T31" fmla="*/ 47 h 138"/>
                <a:gd name="T32" fmla="*/ 47 w 144"/>
                <a:gd name="T33" fmla="*/ 36 h 138"/>
                <a:gd name="T34" fmla="*/ 46 w 144"/>
                <a:gd name="T35" fmla="*/ 21 h 138"/>
                <a:gd name="T36" fmla="*/ 72 w 144"/>
                <a:gd name="T37" fmla="*/ 0 h 138"/>
                <a:gd name="T38" fmla="*/ 98 w 144"/>
                <a:gd name="T39" fmla="*/ 21 h 138"/>
                <a:gd name="T40" fmla="*/ 97 w 144"/>
                <a:gd name="T41" fmla="*/ 36 h 138"/>
                <a:gd name="T42" fmla="*/ 99 w 144"/>
                <a:gd name="T43" fmla="*/ 47 h 138"/>
                <a:gd name="T44" fmla="*/ 95 w 144"/>
                <a:gd name="T45" fmla="*/ 54 h 138"/>
                <a:gd name="T46" fmla="*/ 88 w 144"/>
                <a:gd name="T47" fmla="*/ 70 h 138"/>
                <a:gd name="T48" fmla="*/ 88 w 144"/>
                <a:gd name="T49" fmla="*/ 84 h 138"/>
                <a:gd name="T50" fmla="*/ 105 w 144"/>
                <a:gd name="T51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8">
                  <a:moveTo>
                    <a:pt x="105" y="91"/>
                  </a:moveTo>
                  <a:cubicBezTo>
                    <a:pt x="119" y="97"/>
                    <a:pt x="115" y="93"/>
                    <a:pt x="126" y="98"/>
                  </a:cubicBezTo>
                  <a:cubicBezTo>
                    <a:pt x="144" y="107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5"/>
                    <a:pt x="141" y="138"/>
                    <a:pt x="137" y="138"/>
                  </a:cubicBezTo>
                  <a:cubicBezTo>
                    <a:pt x="7" y="138"/>
                    <a:pt x="7" y="138"/>
                    <a:pt x="7" y="138"/>
                  </a:cubicBezTo>
                  <a:cubicBezTo>
                    <a:pt x="3" y="138"/>
                    <a:pt x="0" y="135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07"/>
                    <a:pt x="18" y="98"/>
                  </a:cubicBezTo>
                  <a:cubicBezTo>
                    <a:pt x="30" y="93"/>
                    <a:pt x="25" y="97"/>
                    <a:pt x="39" y="91"/>
                  </a:cubicBezTo>
                  <a:cubicBezTo>
                    <a:pt x="53" y="86"/>
                    <a:pt x="56" y="84"/>
                    <a:pt x="56" y="84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71"/>
                    <a:pt x="51" y="67"/>
                    <a:pt x="50" y="54"/>
                  </a:cubicBezTo>
                  <a:cubicBezTo>
                    <a:pt x="46" y="55"/>
                    <a:pt x="45" y="50"/>
                    <a:pt x="45" y="47"/>
                  </a:cubicBezTo>
                  <a:cubicBezTo>
                    <a:pt x="45" y="44"/>
                    <a:pt x="43" y="35"/>
                    <a:pt x="47" y="36"/>
                  </a:cubicBezTo>
                  <a:cubicBezTo>
                    <a:pt x="46" y="30"/>
                    <a:pt x="46" y="24"/>
                    <a:pt x="46" y="21"/>
                  </a:cubicBezTo>
                  <a:cubicBezTo>
                    <a:pt x="47" y="11"/>
                    <a:pt x="57" y="1"/>
                    <a:pt x="72" y="0"/>
                  </a:cubicBezTo>
                  <a:cubicBezTo>
                    <a:pt x="90" y="1"/>
                    <a:pt x="97" y="11"/>
                    <a:pt x="98" y="21"/>
                  </a:cubicBezTo>
                  <a:cubicBezTo>
                    <a:pt x="98" y="24"/>
                    <a:pt x="98" y="30"/>
                    <a:pt x="97" y="36"/>
                  </a:cubicBezTo>
                  <a:cubicBezTo>
                    <a:pt x="101" y="35"/>
                    <a:pt x="99" y="44"/>
                    <a:pt x="99" y="47"/>
                  </a:cubicBezTo>
                  <a:cubicBezTo>
                    <a:pt x="99" y="50"/>
                    <a:pt x="98" y="55"/>
                    <a:pt x="95" y="54"/>
                  </a:cubicBezTo>
                  <a:cubicBezTo>
                    <a:pt x="93" y="66"/>
                    <a:pt x="88" y="70"/>
                    <a:pt x="88" y="70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4"/>
                    <a:pt x="91" y="85"/>
                    <a:pt x="105" y="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" name="Freeform 28">
            <a:extLst>
              <a:ext uri="{FF2B5EF4-FFF2-40B4-BE49-F238E27FC236}">
                <a16:creationId xmlns:a16="http://schemas.microsoft.com/office/drawing/2014/main" id="{39124706-7984-7201-60CA-EEED204CDB1B}"/>
              </a:ext>
            </a:extLst>
          </p:cNvPr>
          <p:cNvSpPr>
            <a:spLocks/>
          </p:cNvSpPr>
          <p:nvPr/>
        </p:nvSpPr>
        <p:spPr bwMode="gray">
          <a:xfrm>
            <a:off x="5839880" y="584842"/>
            <a:ext cx="551364" cy="533617"/>
          </a:xfrm>
          <a:custGeom>
            <a:avLst/>
            <a:gdLst>
              <a:gd name="T0" fmla="*/ 197 w 197"/>
              <a:gd name="T1" fmla="*/ 181 h 191"/>
              <a:gd name="T2" fmla="*/ 197 w 197"/>
              <a:gd name="T3" fmla="*/ 181 h 191"/>
              <a:gd name="T4" fmla="*/ 188 w 197"/>
              <a:gd name="T5" fmla="*/ 191 h 191"/>
              <a:gd name="T6" fmla="*/ 9 w 197"/>
              <a:gd name="T7" fmla="*/ 191 h 191"/>
              <a:gd name="T8" fmla="*/ 0 w 197"/>
              <a:gd name="T9" fmla="*/ 181 h 191"/>
              <a:gd name="T10" fmla="*/ 0 w 197"/>
              <a:gd name="T11" fmla="*/ 181 h 191"/>
              <a:gd name="T12" fmla="*/ 0 w 197"/>
              <a:gd name="T13" fmla="*/ 181 h 191"/>
              <a:gd name="T14" fmla="*/ 25 w 197"/>
              <a:gd name="T15" fmla="*/ 135 h 191"/>
              <a:gd name="T16" fmla="*/ 53 w 197"/>
              <a:gd name="T17" fmla="*/ 126 h 191"/>
              <a:gd name="T18" fmla="*/ 77 w 197"/>
              <a:gd name="T19" fmla="*/ 115 h 191"/>
              <a:gd name="T20" fmla="*/ 77 w 197"/>
              <a:gd name="T21" fmla="*/ 97 h 191"/>
              <a:gd name="T22" fmla="*/ 68 w 197"/>
              <a:gd name="T23" fmla="*/ 75 h 191"/>
              <a:gd name="T24" fmla="*/ 61 w 197"/>
              <a:gd name="T25" fmla="*/ 65 h 191"/>
              <a:gd name="T26" fmla="*/ 64 w 197"/>
              <a:gd name="T27" fmla="*/ 50 h 191"/>
              <a:gd name="T28" fmla="*/ 63 w 197"/>
              <a:gd name="T29" fmla="*/ 30 h 191"/>
              <a:gd name="T30" fmla="*/ 99 w 197"/>
              <a:gd name="T31" fmla="*/ 0 h 191"/>
              <a:gd name="T32" fmla="*/ 134 w 197"/>
              <a:gd name="T33" fmla="*/ 30 h 191"/>
              <a:gd name="T34" fmla="*/ 133 w 197"/>
              <a:gd name="T35" fmla="*/ 50 h 191"/>
              <a:gd name="T36" fmla="*/ 135 w 197"/>
              <a:gd name="T37" fmla="*/ 65 h 191"/>
              <a:gd name="T38" fmla="*/ 129 w 197"/>
              <a:gd name="T39" fmla="*/ 75 h 191"/>
              <a:gd name="T40" fmla="*/ 120 w 197"/>
              <a:gd name="T41" fmla="*/ 97 h 191"/>
              <a:gd name="T42" fmla="*/ 120 w 197"/>
              <a:gd name="T43" fmla="*/ 115 h 191"/>
              <a:gd name="T44" fmla="*/ 144 w 197"/>
              <a:gd name="T45" fmla="*/ 126 h 191"/>
              <a:gd name="T46" fmla="*/ 172 w 197"/>
              <a:gd name="T47" fmla="*/ 135 h 191"/>
              <a:gd name="T48" fmla="*/ 197 w 197"/>
              <a:gd name="T49" fmla="*/ 18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7" h="191">
                <a:moveTo>
                  <a:pt x="197" y="181"/>
                </a:moveTo>
                <a:cubicBezTo>
                  <a:pt x="197" y="181"/>
                  <a:pt x="197" y="181"/>
                  <a:pt x="197" y="181"/>
                </a:cubicBezTo>
                <a:cubicBezTo>
                  <a:pt x="197" y="186"/>
                  <a:pt x="193" y="191"/>
                  <a:pt x="18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4" y="191"/>
                  <a:pt x="0" y="186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48"/>
                  <a:pt x="25" y="135"/>
                </a:cubicBezTo>
                <a:cubicBezTo>
                  <a:pt x="40" y="128"/>
                  <a:pt x="34" y="134"/>
                  <a:pt x="53" y="126"/>
                </a:cubicBezTo>
                <a:cubicBezTo>
                  <a:pt x="72" y="118"/>
                  <a:pt x="77" y="115"/>
                  <a:pt x="77" y="115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0" y="92"/>
                  <a:pt x="68" y="75"/>
                </a:cubicBezTo>
                <a:cubicBezTo>
                  <a:pt x="63" y="76"/>
                  <a:pt x="62" y="69"/>
                  <a:pt x="61" y="65"/>
                </a:cubicBezTo>
                <a:cubicBezTo>
                  <a:pt x="61" y="61"/>
                  <a:pt x="59" y="49"/>
                  <a:pt x="64" y="50"/>
                </a:cubicBezTo>
                <a:cubicBezTo>
                  <a:pt x="63" y="41"/>
                  <a:pt x="62" y="34"/>
                  <a:pt x="63" y="30"/>
                </a:cubicBezTo>
                <a:cubicBezTo>
                  <a:pt x="64" y="16"/>
                  <a:pt x="78" y="1"/>
                  <a:pt x="99" y="0"/>
                </a:cubicBezTo>
                <a:cubicBezTo>
                  <a:pt x="123" y="1"/>
                  <a:pt x="133" y="16"/>
                  <a:pt x="134" y="30"/>
                </a:cubicBezTo>
                <a:cubicBezTo>
                  <a:pt x="135" y="34"/>
                  <a:pt x="134" y="41"/>
                  <a:pt x="133" y="50"/>
                </a:cubicBezTo>
                <a:cubicBezTo>
                  <a:pt x="138" y="49"/>
                  <a:pt x="136" y="61"/>
                  <a:pt x="135" y="65"/>
                </a:cubicBezTo>
                <a:cubicBezTo>
                  <a:pt x="135" y="69"/>
                  <a:pt x="134" y="76"/>
                  <a:pt x="129" y="75"/>
                </a:cubicBezTo>
                <a:cubicBezTo>
                  <a:pt x="127" y="92"/>
                  <a:pt x="120" y="97"/>
                  <a:pt x="120" y="97"/>
                </a:cubicBezTo>
                <a:cubicBezTo>
                  <a:pt x="120" y="115"/>
                  <a:pt x="120" y="115"/>
                  <a:pt x="120" y="115"/>
                </a:cubicBezTo>
                <a:cubicBezTo>
                  <a:pt x="120" y="115"/>
                  <a:pt x="125" y="118"/>
                  <a:pt x="144" y="126"/>
                </a:cubicBezTo>
                <a:cubicBezTo>
                  <a:pt x="163" y="134"/>
                  <a:pt x="157" y="128"/>
                  <a:pt x="172" y="135"/>
                </a:cubicBezTo>
                <a:cubicBezTo>
                  <a:pt x="197" y="148"/>
                  <a:pt x="197" y="181"/>
                  <a:pt x="197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" name="Gruppieren 5">
            <a:extLst>
              <a:ext uri="{FF2B5EF4-FFF2-40B4-BE49-F238E27FC236}">
                <a16:creationId xmlns:a16="http://schemas.microsoft.com/office/drawing/2014/main" id="{979D1EA5-4278-D1BF-9EFD-8E68D3818988}"/>
              </a:ext>
            </a:extLst>
          </p:cNvPr>
          <p:cNvGrpSpPr/>
          <p:nvPr/>
        </p:nvGrpSpPr>
        <p:grpSpPr bwMode="gray">
          <a:xfrm>
            <a:off x="8460491" y="1831370"/>
            <a:ext cx="287931" cy="551530"/>
            <a:chOff x="8476901" y="3251862"/>
            <a:chExt cx="287931" cy="551530"/>
          </a:xfrm>
          <a:solidFill>
            <a:schemeClr val="accent2"/>
          </a:solidFill>
        </p:grpSpPr>
        <p:sp>
          <p:nvSpPr>
            <p:cNvPr id="8" name="Freeform 217">
              <a:extLst>
                <a:ext uri="{FF2B5EF4-FFF2-40B4-BE49-F238E27FC236}">
                  <a16:creationId xmlns:a16="http://schemas.microsoft.com/office/drawing/2014/main" id="{77409537-4CAC-9386-9556-94D1E70F32E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76901" y="3251862"/>
              <a:ext cx="195469" cy="423380"/>
            </a:xfrm>
            <a:custGeom>
              <a:avLst/>
              <a:gdLst>
                <a:gd name="T0" fmla="*/ 64 w 102"/>
                <a:gd name="T1" fmla="*/ 134 h 221"/>
                <a:gd name="T2" fmla="*/ 26 w 102"/>
                <a:gd name="T3" fmla="*/ 146 h 221"/>
                <a:gd name="T4" fmla="*/ 64 w 102"/>
                <a:gd name="T5" fmla="*/ 134 h 221"/>
                <a:gd name="T6" fmla="*/ 61 w 102"/>
                <a:gd name="T7" fmla="*/ 120 h 221"/>
                <a:gd name="T8" fmla="*/ 65 w 102"/>
                <a:gd name="T9" fmla="*/ 90 h 221"/>
                <a:gd name="T10" fmla="*/ 68 w 102"/>
                <a:gd name="T11" fmla="*/ 54 h 221"/>
                <a:gd name="T12" fmla="*/ 37 w 102"/>
                <a:gd name="T13" fmla="*/ 5 h 221"/>
                <a:gd name="T14" fmla="*/ 2 w 102"/>
                <a:gd name="T15" fmla="*/ 54 h 221"/>
                <a:gd name="T16" fmla="*/ 23 w 102"/>
                <a:gd name="T17" fmla="*/ 130 h 221"/>
                <a:gd name="T18" fmla="*/ 61 w 102"/>
                <a:gd name="T19" fmla="*/ 1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1">
                  <a:moveTo>
                    <a:pt x="64" y="134"/>
                  </a:moveTo>
                  <a:cubicBezTo>
                    <a:pt x="52" y="138"/>
                    <a:pt x="42" y="141"/>
                    <a:pt x="26" y="146"/>
                  </a:cubicBezTo>
                  <a:cubicBezTo>
                    <a:pt x="32" y="221"/>
                    <a:pt x="102" y="191"/>
                    <a:pt x="64" y="134"/>
                  </a:cubicBezTo>
                  <a:close/>
                  <a:moveTo>
                    <a:pt x="61" y="120"/>
                  </a:moveTo>
                  <a:cubicBezTo>
                    <a:pt x="61" y="110"/>
                    <a:pt x="60" y="100"/>
                    <a:pt x="65" y="90"/>
                  </a:cubicBezTo>
                  <a:cubicBezTo>
                    <a:pt x="70" y="79"/>
                    <a:pt x="70" y="70"/>
                    <a:pt x="68" y="54"/>
                  </a:cubicBezTo>
                  <a:cubicBezTo>
                    <a:pt x="63" y="26"/>
                    <a:pt x="52" y="8"/>
                    <a:pt x="37" y="5"/>
                  </a:cubicBezTo>
                  <a:cubicBezTo>
                    <a:pt x="7" y="0"/>
                    <a:pt x="3" y="31"/>
                    <a:pt x="2" y="54"/>
                  </a:cubicBezTo>
                  <a:cubicBezTo>
                    <a:pt x="0" y="66"/>
                    <a:pt x="11" y="120"/>
                    <a:pt x="23" y="130"/>
                  </a:cubicBezTo>
                  <a:cubicBezTo>
                    <a:pt x="36" y="126"/>
                    <a:pt x="48" y="123"/>
                    <a:pt x="6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18">
              <a:extLst>
                <a:ext uri="{FF2B5EF4-FFF2-40B4-BE49-F238E27FC236}">
                  <a16:creationId xmlns:a16="http://schemas.microsoft.com/office/drawing/2014/main" id="{0EC7F2C3-7523-6C2D-D0B6-234EC488D35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570985" y="3380012"/>
              <a:ext cx="193847" cy="423380"/>
            </a:xfrm>
            <a:custGeom>
              <a:avLst/>
              <a:gdLst>
                <a:gd name="T0" fmla="*/ 38 w 101"/>
                <a:gd name="T1" fmla="*/ 134 h 221"/>
                <a:gd name="T2" fmla="*/ 75 w 101"/>
                <a:gd name="T3" fmla="*/ 146 h 221"/>
                <a:gd name="T4" fmla="*/ 38 w 101"/>
                <a:gd name="T5" fmla="*/ 134 h 221"/>
                <a:gd name="T6" fmla="*/ 41 w 101"/>
                <a:gd name="T7" fmla="*/ 120 h 221"/>
                <a:gd name="T8" fmla="*/ 37 w 101"/>
                <a:gd name="T9" fmla="*/ 90 h 221"/>
                <a:gd name="T10" fmla="*/ 34 w 101"/>
                <a:gd name="T11" fmla="*/ 54 h 221"/>
                <a:gd name="T12" fmla="*/ 64 w 101"/>
                <a:gd name="T13" fmla="*/ 5 h 221"/>
                <a:gd name="T14" fmla="*/ 100 w 101"/>
                <a:gd name="T15" fmla="*/ 53 h 221"/>
                <a:gd name="T16" fmla="*/ 78 w 101"/>
                <a:gd name="T17" fmla="*/ 130 h 221"/>
                <a:gd name="T18" fmla="*/ 41 w 101"/>
                <a:gd name="T19" fmla="*/ 1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21">
                  <a:moveTo>
                    <a:pt x="38" y="134"/>
                  </a:moveTo>
                  <a:cubicBezTo>
                    <a:pt x="50" y="138"/>
                    <a:pt x="60" y="141"/>
                    <a:pt x="75" y="146"/>
                  </a:cubicBezTo>
                  <a:cubicBezTo>
                    <a:pt x="69" y="221"/>
                    <a:pt x="0" y="191"/>
                    <a:pt x="38" y="134"/>
                  </a:cubicBezTo>
                  <a:close/>
                  <a:moveTo>
                    <a:pt x="41" y="120"/>
                  </a:moveTo>
                  <a:cubicBezTo>
                    <a:pt x="41" y="110"/>
                    <a:pt x="42" y="100"/>
                    <a:pt x="37" y="90"/>
                  </a:cubicBezTo>
                  <a:cubicBezTo>
                    <a:pt x="32" y="79"/>
                    <a:pt x="31" y="70"/>
                    <a:pt x="34" y="54"/>
                  </a:cubicBezTo>
                  <a:cubicBezTo>
                    <a:pt x="39" y="26"/>
                    <a:pt x="50" y="8"/>
                    <a:pt x="64" y="5"/>
                  </a:cubicBezTo>
                  <a:cubicBezTo>
                    <a:pt x="95" y="0"/>
                    <a:pt x="99" y="31"/>
                    <a:pt x="100" y="53"/>
                  </a:cubicBezTo>
                  <a:cubicBezTo>
                    <a:pt x="101" y="66"/>
                    <a:pt x="91" y="120"/>
                    <a:pt x="78" y="130"/>
                  </a:cubicBezTo>
                  <a:cubicBezTo>
                    <a:pt x="66" y="126"/>
                    <a:pt x="54" y="123"/>
                    <a:pt x="4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Freeform 6">
            <a:extLst>
              <a:ext uri="{FF2B5EF4-FFF2-40B4-BE49-F238E27FC236}">
                <a16:creationId xmlns:a16="http://schemas.microsoft.com/office/drawing/2014/main" id="{C43C8A4B-DC6F-8EB0-73B9-679DC550500B}"/>
              </a:ext>
            </a:extLst>
          </p:cNvPr>
          <p:cNvSpPr>
            <a:spLocks/>
          </p:cNvSpPr>
          <p:nvPr/>
        </p:nvSpPr>
        <p:spPr bwMode="gray">
          <a:xfrm>
            <a:off x="4761672" y="3366633"/>
            <a:ext cx="145968" cy="120209"/>
          </a:xfrm>
          <a:custGeom>
            <a:avLst/>
            <a:gdLst>
              <a:gd name="T0" fmla="*/ 106 w 215"/>
              <a:gd name="T1" fmla="*/ 177 h 177"/>
              <a:gd name="T2" fmla="*/ 42 w 215"/>
              <a:gd name="T3" fmla="*/ 115 h 177"/>
              <a:gd name="T4" fmla="*/ 12 w 215"/>
              <a:gd name="T5" fmla="*/ 76 h 177"/>
              <a:gd name="T6" fmla="*/ 14 w 215"/>
              <a:gd name="T7" fmla="*/ 23 h 177"/>
              <a:gd name="T8" fmla="*/ 71 w 215"/>
              <a:gd name="T9" fmla="*/ 8 h 177"/>
              <a:gd name="T10" fmla="*/ 107 w 215"/>
              <a:gd name="T11" fmla="*/ 28 h 177"/>
              <a:gd name="T12" fmla="*/ 118 w 215"/>
              <a:gd name="T13" fmla="*/ 20 h 177"/>
              <a:gd name="T14" fmla="*/ 167 w 215"/>
              <a:gd name="T15" fmla="*/ 6 h 177"/>
              <a:gd name="T16" fmla="*/ 203 w 215"/>
              <a:gd name="T17" fmla="*/ 67 h 177"/>
              <a:gd name="T18" fmla="*/ 177 w 215"/>
              <a:gd name="T19" fmla="*/ 106 h 177"/>
              <a:gd name="T20" fmla="*/ 135 w 215"/>
              <a:gd name="T21" fmla="*/ 147 h 177"/>
              <a:gd name="T22" fmla="*/ 106 w 215"/>
              <a:gd name="T2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5" h="177">
                <a:moveTo>
                  <a:pt x="106" y="177"/>
                </a:moveTo>
                <a:cubicBezTo>
                  <a:pt x="85" y="157"/>
                  <a:pt x="63" y="136"/>
                  <a:pt x="42" y="115"/>
                </a:cubicBezTo>
                <a:cubicBezTo>
                  <a:pt x="30" y="103"/>
                  <a:pt x="20" y="90"/>
                  <a:pt x="12" y="76"/>
                </a:cubicBezTo>
                <a:cubicBezTo>
                  <a:pt x="1" y="59"/>
                  <a:pt x="0" y="40"/>
                  <a:pt x="14" y="23"/>
                </a:cubicBezTo>
                <a:cubicBezTo>
                  <a:pt x="27" y="8"/>
                  <a:pt x="51" y="0"/>
                  <a:pt x="71" y="8"/>
                </a:cubicBezTo>
                <a:cubicBezTo>
                  <a:pt x="83" y="13"/>
                  <a:pt x="94" y="21"/>
                  <a:pt x="107" y="28"/>
                </a:cubicBezTo>
                <a:cubicBezTo>
                  <a:pt x="110" y="26"/>
                  <a:pt x="114" y="23"/>
                  <a:pt x="118" y="20"/>
                </a:cubicBezTo>
                <a:cubicBezTo>
                  <a:pt x="132" y="9"/>
                  <a:pt x="148" y="3"/>
                  <a:pt x="167" y="6"/>
                </a:cubicBezTo>
                <a:cubicBezTo>
                  <a:pt x="197" y="11"/>
                  <a:pt x="215" y="38"/>
                  <a:pt x="203" y="67"/>
                </a:cubicBezTo>
                <a:cubicBezTo>
                  <a:pt x="198" y="81"/>
                  <a:pt x="188" y="95"/>
                  <a:pt x="177" y="106"/>
                </a:cubicBezTo>
                <a:cubicBezTo>
                  <a:pt x="164" y="121"/>
                  <a:pt x="149" y="133"/>
                  <a:pt x="135" y="147"/>
                </a:cubicBezTo>
                <a:cubicBezTo>
                  <a:pt x="124" y="157"/>
                  <a:pt x="115" y="168"/>
                  <a:pt x="106" y="1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" name="Gruppieren 178">
            <a:extLst>
              <a:ext uri="{FF2B5EF4-FFF2-40B4-BE49-F238E27FC236}">
                <a16:creationId xmlns:a16="http://schemas.microsoft.com/office/drawing/2014/main" id="{9A0236D6-A061-D4B3-F010-61FBE2001791}"/>
              </a:ext>
            </a:extLst>
          </p:cNvPr>
          <p:cNvGrpSpPr/>
          <p:nvPr/>
        </p:nvGrpSpPr>
        <p:grpSpPr bwMode="gray">
          <a:xfrm>
            <a:off x="7073287" y="3147265"/>
            <a:ext cx="551364" cy="418388"/>
            <a:chOff x="7099284" y="4598285"/>
            <a:chExt cx="551364" cy="418388"/>
          </a:xfrm>
          <a:solidFill>
            <a:schemeClr val="accent2"/>
          </a:solidFill>
        </p:grpSpPr>
        <p:grpSp>
          <p:nvGrpSpPr>
            <p:cNvPr id="12" name="Gruppieren 177">
              <a:extLst>
                <a:ext uri="{FF2B5EF4-FFF2-40B4-BE49-F238E27FC236}">
                  <a16:creationId xmlns:a16="http://schemas.microsoft.com/office/drawing/2014/main" id="{FA430071-6899-1D95-A392-6C579A79C3BF}"/>
                </a:ext>
              </a:extLst>
            </p:cNvPr>
            <p:cNvGrpSpPr/>
            <p:nvPr/>
          </p:nvGrpSpPr>
          <p:grpSpPr bwMode="gray">
            <a:xfrm>
              <a:off x="7099284" y="4598285"/>
              <a:ext cx="551364" cy="413524"/>
              <a:chOff x="7099284" y="4598285"/>
              <a:chExt cx="551364" cy="413524"/>
            </a:xfrm>
            <a:grpFill/>
          </p:grpSpPr>
          <p:sp>
            <p:nvSpPr>
              <p:cNvPr id="14" name="Freeform 31">
                <a:extLst>
                  <a:ext uri="{FF2B5EF4-FFF2-40B4-BE49-F238E27FC236}">
                    <a16:creationId xmlns:a16="http://schemas.microsoft.com/office/drawing/2014/main" id="{31451FE2-9694-B666-D9FE-5262EDF032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099284" y="4598285"/>
                <a:ext cx="447578" cy="413524"/>
              </a:xfrm>
              <a:custGeom>
                <a:avLst/>
                <a:gdLst>
                  <a:gd name="T0" fmla="*/ 24 w 369"/>
                  <a:gd name="T1" fmla="*/ 201 h 341"/>
                  <a:gd name="T2" fmla="*/ 3 w 369"/>
                  <a:gd name="T3" fmla="*/ 193 h 341"/>
                  <a:gd name="T4" fmla="*/ 0 w 369"/>
                  <a:gd name="T5" fmla="*/ 188 h 341"/>
                  <a:gd name="T6" fmla="*/ 0 w 369"/>
                  <a:gd name="T7" fmla="*/ 29 h 341"/>
                  <a:gd name="T8" fmla="*/ 42 w 369"/>
                  <a:gd name="T9" fmla="*/ 44 h 341"/>
                  <a:gd name="T10" fmla="*/ 94 w 369"/>
                  <a:gd name="T11" fmla="*/ 39 h 341"/>
                  <a:gd name="T12" fmla="*/ 157 w 369"/>
                  <a:gd name="T13" fmla="*/ 8 h 341"/>
                  <a:gd name="T14" fmla="*/ 212 w 369"/>
                  <a:gd name="T15" fmla="*/ 21 h 341"/>
                  <a:gd name="T16" fmla="*/ 180 w 369"/>
                  <a:gd name="T17" fmla="*/ 40 h 341"/>
                  <a:gd name="T18" fmla="*/ 147 w 369"/>
                  <a:gd name="T19" fmla="*/ 62 h 341"/>
                  <a:gd name="T20" fmla="*/ 133 w 369"/>
                  <a:gd name="T21" fmla="*/ 111 h 341"/>
                  <a:gd name="T22" fmla="*/ 171 w 369"/>
                  <a:gd name="T23" fmla="*/ 143 h 341"/>
                  <a:gd name="T24" fmla="*/ 196 w 369"/>
                  <a:gd name="T25" fmla="*/ 138 h 341"/>
                  <a:gd name="T26" fmla="*/ 238 w 369"/>
                  <a:gd name="T27" fmla="*/ 119 h 341"/>
                  <a:gd name="T28" fmla="*/ 276 w 369"/>
                  <a:gd name="T29" fmla="*/ 125 h 341"/>
                  <a:gd name="T30" fmla="*/ 358 w 369"/>
                  <a:gd name="T31" fmla="*/ 211 h 341"/>
                  <a:gd name="T32" fmla="*/ 358 w 369"/>
                  <a:gd name="T33" fmla="*/ 244 h 341"/>
                  <a:gd name="T34" fmla="*/ 332 w 369"/>
                  <a:gd name="T35" fmla="*/ 242 h 341"/>
                  <a:gd name="T36" fmla="*/ 306 w 369"/>
                  <a:gd name="T37" fmla="*/ 216 h 341"/>
                  <a:gd name="T38" fmla="*/ 298 w 369"/>
                  <a:gd name="T39" fmla="*/ 210 h 341"/>
                  <a:gd name="T40" fmla="*/ 297 w 369"/>
                  <a:gd name="T41" fmla="*/ 211 h 341"/>
                  <a:gd name="T42" fmla="*/ 302 w 369"/>
                  <a:gd name="T43" fmla="*/ 220 h 341"/>
                  <a:gd name="T44" fmla="*/ 324 w 369"/>
                  <a:gd name="T45" fmla="*/ 244 h 341"/>
                  <a:gd name="T46" fmla="*/ 332 w 369"/>
                  <a:gd name="T47" fmla="*/ 258 h 341"/>
                  <a:gd name="T48" fmla="*/ 323 w 369"/>
                  <a:gd name="T49" fmla="*/ 280 h 341"/>
                  <a:gd name="T50" fmla="*/ 297 w 369"/>
                  <a:gd name="T51" fmla="*/ 276 h 341"/>
                  <a:gd name="T52" fmla="*/ 272 w 369"/>
                  <a:gd name="T53" fmla="*/ 250 h 341"/>
                  <a:gd name="T54" fmla="*/ 259 w 369"/>
                  <a:gd name="T55" fmla="*/ 238 h 341"/>
                  <a:gd name="T56" fmla="*/ 257 w 369"/>
                  <a:gd name="T57" fmla="*/ 240 h 341"/>
                  <a:gd name="T58" fmla="*/ 264 w 369"/>
                  <a:gd name="T59" fmla="*/ 249 h 341"/>
                  <a:gd name="T60" fmla="*/ 289 w 369"/>
                  <a:gd name="T61" fmla="*/ 278 h 341"/>
                  <a:gd name="T62" fmla="*/ 290 w 369"/>
                  <a:gd name="T63" fmla="*/ 302 h 341"/>
                  <a:gd name="T64" fmla="*/ 269 w 369"/>
                  <a:gd name="T65" fmla="*/ 310 h 341"/>
                  <a:gd name="T66" fmla="*/ 258 w 369"/>
                  <a:gd name="T67" fmla="*/ 303 h 341"/>
                  <a:gd name="T68" fmla="*/ 232 w 369"/>
                  <a:gd name="T69" fmla="*/ 276 h 341"/>
                  <a:gd name="T70" fmla="*/ 223 w 369"/>
                  <a:gd name="T71" fmla="*/ 268 h 341"/>
                  <a:gd name="T72" fmla="*/ 221 w 369"/>
                  <a:gd name="T73" fmla="*/ 270 h 341"/>
                  <a:gd name="T74" fmla="*/ 225 w 369"/>
                  <a:gd name="T75" fmla="*/ 277 h 341"/>
                  <a:gd name="T76" fmla="*/ 246 w 369"/>
                  <a:gd name="T77" fmla="*/ 300 h 341"/>
                  <a:gd name="T78" fmla="*/ 252 w 369"/>
                  <a:gd name="T79" fmla="*/ 323 h 341"/>
                  <a:gd name="T80" fmla="*/ 222 w 369"/>
                  <a:gd name="T81" fmla="*/ 332 h 341"/>
                  <a:gd name="T82" fmla="*/ 208 w 369"/>
                  <a:gd name="T83" fmla="*/ 309 h 341"/>
                  <a:gd name="T84" fmla="*/ 183 w 369"/>
                  <a:gd name="T85" fmla="*/ 268 h 341"/>
                  <a:gd name="T86" fmla="*/ 174 w 369"/>
                  <a:gd name="T87" fmla="*/ 259 h 341"/>
                  <a:gd name="T88" fmla="*/ 152 w 369"/>
                  <a:gd name="T89" fmla="*/ 234 h 341"/>
                  <a:gd name="T90" fmla="*/ 144 w 369"/>
                  <a:gd name="T91" fmla="*/ 226 h 341"/>
                  <a:gd name="T92" fmla="*/ 122 w 369"/>
                  <a:gd name="T93" fmla="*/ 202 h 341"/>
                  <a:gd name="T94" fmla="*/ 115 w 369"/>
                  <a:gd name="T95" fmla="*/ 195 h 341"/>
                  <a:gd name="T96" fmla="*/ 74 w 369"/>
                  <a:gd name="T97" fmla="*/ 166 h 341"/>
                  <a:gd name="T98" fmla="*/ 28 w 369"/>
                  <a:gd name="T99" fmla="*/ 194 h 341"/>
                  <a:gd name="T100" fmla="*/ 24 w 369"/>
                  <a:gd name="T101" fmla="*/ 20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9" h="341">
                    <a:moveTo>
                      <a:pt x="24" y="201"/>
                    </a:moveTo>
                    <a:cubicBezTo>
                      <a:pt x="17" y="199"/>
                      <a:pt x="10" y="196"/>
                      <a:pt x="3" y="193"/>
                    </a:cubicBezTo>
                    <a:cubicBezTo>
                      <a:pt x="2" y="193"/>
                      <a:pt x="0" y="190"/>
                      <a:pt x="0" y="188"/>
                    </a:cubicBezTo>
                    <a:cubicBezTo>
                      <a:pt x="0" y="136"/>
                      <a:pt x="0" y="83"/>
                      <a:pt x="0" y="29"/>
                    </a:cubicBezTo>
                    <a:cubicBezTo>
                      <a:pt x="14" y="34"/>
                      <a:pt x="28" y="39"/>
                      <a:pt x="42" y="44"/>
                    </a:cubicBezTo>
                    <a:cubicBezTo>
                      <a:pt x="60" y="52"/>
                      <a:pt x="77" y="50"/>
                      <a:pt x="94" y="39"/>
                    </a:cubicBezTo>
                    <a:cubicBezTo>
                      <a:pt x="114" y="27"/>
                      <a:pt x="135" y="16"/>
                      <a:pt x="157" y="8"/>
                    </a:cubicBezTo>
                    <a:cubicBezTo>
                      <a:pt x="177" y="0"/>
                      <a:pt x="195" y="6"/>
                      <a:pt x="212" y="21"/>
                    </a:cubicBezTo>
                    <a:cubicBezTo>
                      <a:pt x="201" y="28"/>
                      <a:pt x="190" y="34"/>
                      <a:pt x="180" y="40"/>
                    </a:cubicBezTo>
                    <a:cubicBezTo>
                      <a:pt x="169" y="47"/>
                      <a:pt x="157" y="54"/>
                      <a:pt x="147" y="62"/>
                    </a:cubicBezTo>
                    <a:cubicBezTo>
                      <a:pt x="132" y="75"/>
                      <a:pt x="128" y="92"/>
                      <a:pt x="133" y="111"/>
                    </a:cubicBezTo>
                    <a:cubicBezTo>
                      <a:pt x="138" y="130"/>
                      <a:pt x="151" y="142"/>
                      <a:pt x="171" y="143"/>
                    </a:cubicBezTo>
                    <a:cubicBezTo>
                      <a:pt x="179" y="144"/>
                      <a:pt x="188" y="141"/>
                      <a:pt x="196" y="138"/>
                    </a:cubicBezTo>
                    <a:cubicBezTo>
                      <a:pt x="210" y="132"/>
                      <a:pt x="224" y="125"/>
                      <a:pt x="238" y="119"/>
                    </a:cubicBezTo>
                    <a:cubicBezTo>
                      <a:pt x="254" y="111"/>
                      <a:pt x="264" y="113"/>
                      <a:pt x="276" y="125"/>
                    </a:cubicBezTo>
                    <a:cubicBezTo>
                      <a:pt x="304" y="154"/>
                      <a:pt x="331" y="182"/>
                      <a:pt x="358" y="211"/>
                    </a:cubicBezTo>
                    <a:cubicBezTo>
                      <a:pt x="369" y="222"/>
                      <a:pt x="369" y="236"/>
                      <a:pt x="358" y="244"/>
                    </a:cubicBezTo>
                    <a:cubicBezTo>
                      <a:pt x="350" y="250"/>
                      <a:pt x="341" y="250"/>
                      <a:pt x="332" y="242"/>
                    </a:cubicBezTo>
                    <a:cubicBezTo>
                      <a:pt x="323" y="233"/>
                      <a:pt x="315" y="224"/>
                      <a:pt x="306" y="216"/>
                    </a:cubicBezTo>
                    <a:cubicBezTo>
                      <a:pt x="304" y="214"/>
                      <a:pt x="301" y="212"/>
                      <a:pt x="298" y="210"/>
                    </a:cubicBezTo>
                    <a:cubicBezTo>
                      <a:pt x="298" y="210"/>
                      <a:pt x="297" y="211"/>
                      <a:pt x="297" y="211"/>
                    </a:cubicBezTo>
                    <a:cubicBezTo>
                      <a:pt x="298" y="214"/>
                      <a:pt x="300" y="217"/>
                      <a:pt x="302" y="220"/>
                    </a:cubicBezTo>
                    <a:cubicBezTo>
                      <a:pt x="309" y="228"/>
                      <a:pt x="317" y="236"/>
                      <a:pt x="324" y="244"/>
                    </a:cubicBezTo>
                    <a:cubicBezTo>
                      <a:pt x="327" y="248"/>
                      <a:pt x="330" y="253"/>
                      <a:pt x="332" y="258"/>
                    </a:cubicBezTo>
                    <a:cubicBezTo>
                      <a:pt x="334" y="266"/>
                      <a:pt x="330" y="275"/>
                      <a:pt x="323" y="280"/>
                    </a:cubicBezTo>
                    <a:cubicBezTo>
                      <a:pt x="315" y="285"/>
                      <a:pt x="305" y="283"/>
                      <a:pt x="297" y="276"/>
                    </a:cubicBezTo>
                    <a:cubicBezTo>
                      <a:pt x="289" y="267"/>
                      <a:pt x="281" y="258"/>
                      <a:pt x="272" y="250"/>
                    </a:cubicBezTo>
                    <a:cubicBezTo>
                      <a:pt x="268" y="246"/>
                      <a:pt x="264" y="242"/>
                      <a:pt x="259" y="238"/>
                    </a:cubicBezTo>
                    <a:cubicBezTo>
                      <a:pt x="259" y="238"/>
                      <a:pt x="258" y="239"/>
                      <a:pt x="257" y="240"/>
                    </a:cubicBezTo>
                    <a:cubicBezTo>
                      <a:pt x="259" y="243"/>
                      <a:pt x="261" y="246"/>
                      <a:pt x="264" y="249"/>
                    </a:cubicBezTo>
                    <a:cubicBezTo>
                      <a:pt x="272" y="259"/>
                      <a:pt x="281" y="268"/>
                      <a:pt x="289" y="278"/>
                    </a:cubicBezTo>
                    <a:cubicBezTo>
                      <a:pt x="295" y="286"/>
                      <a:pt x="295" y="295"/>
                      <a:pt x="290" y="302"/>
                    </a:cubicBezTo>
                    <a:cubicBezTo>
                      <a:pt x="284" y="310"/>
                      <a:pt x="277" y="312"/>
                      <a:pt x="269" y="310"/>
                    </a:cubicBezTo>
                    <a:cubicBezTo>
                      <a:pt x="265" y="309"/>
                      <a:pt x="261" y="306"/>
                      <a:pt x="258" y="303"/>
                    </a:cubicBezTo>
                    <a:cubicBezTo>
                      <a:pt x="249" y="294"/>
                      <a:pt x="241" y="285"/>
                      <a:pt x="232" y="276"/>
                    </a:cubicBezTo>
                    <a:cubicBezTo>
                      <a:pt x="229" y="273"/>
                      <a:pt x="226" y="271"/>
                      <a:pt x="223" y="268"/>
                    </a:cubicBezTo>
                    <a:cubicBezTo>
                      <a:pt x="222" y="269"/>
                      <a:pt x="221" y="269"/>
                      <a:pt x="221" y="270"/>
                    </a:cubicBezTo>
                    <a:cubicBezTo>
                      <a:pt x="222" y="272"/>
                      <a:pt x="223" y="275"/>
                      <a:pt x="225" y="277"/>
                    </a:cubicBezTo>
                    <a:cubicBezTo>
                      <a:pt x="232" y="285"/>
                      <a:pt x="239" y="292"/>
                      <a:pt x="246" y="300"/>
                    </a:cubicBezTo>
                    <a:cubicBezTo>
                      <a:pt x="252" y="306"/>
                      <a:pt x="254" y="314"/>
                      <a:pt x="252" y="323"/>
                    </a:cubicBezTo>
                    <a:cubicBezTo>
                      <a:pt x="248" y="336"/>
                      <a:pt x="232" y="341"/>
                      <a:pt x="222" y="332"/>
                    </a:cubicBezTo>
                    <a:cubicBezTo>
                      <a:pt x="214" y="327"/>
                      <a:pt x="208" y="320"/>
                      <a:pt x="208" y="309"/>
                    </a:cubicBezTo>
                    <a:cubicBezTo>
                      <a:pt x="209" y="290"/>
                      <a:pt x="199" y="277"/>
                      <a:pt x="183" y="268"/>
                    </a:cubicBezTo>
                    <a:cubicBezTo>
                      <a:pt x="179" y="266"/>
                      <a:pt x="176" y="262"/>
                      <a:pt x="174" y="259"/>
                    </a:cubicBezTo>
                    <a:cubicBezTo>
                      <a:pt x="170" y="248"/>
                      <a:pt x="163" y="240"/>
                      <a:pt x="152" y="234"/>
                    </a:cubicBezTo>
                    <a:cubicBezTo>
                      <a:pt x="149" y="232"/>
                      <a:pt x="146" y="229"/>
                      <a:pt x="144" y="226"/>
                    </a:cubicBezTo>
                    <a:cubicBezTo>
                      <a:pt x="140" y="215"/>
                      <a:pt x="133" y="208"/>
                      <a:pt x="122" y="202"/>
                    </a:cubicBezTo>
                    <a:cubicBezTo>
                      <a:pt x="120" y="201"/>
                      <a:pt x="117" y="198"/>
                      <a:pt x="115" y="195"/>
                    </a:cubicBezTo>
                    <a:cubicBezTo>
                      <a:pt x="108" y="177"/>
                      <a:pt x="94" y="167"/>
                      <a:pt x="74" y="166"/>
                    </a:cubicBezTo>
                    <a:cubicBezTo>
                      <a:pt x="54" y="166"/>
                      <a:pt x="38" y="175"/>
                      <a:pt x="28" y="194"/>
                    </a:cubicBezTo>
                    <a:cubicBezTo>
                      <a:pt x="27" y="196"/>
                      <a:pt x="26" y="198"/>
                      <a:pt x="24" y="2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F26A0E5D-EC26-5B20-CA62-9B344F9F4A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6044" y="4598285"/>
                <a:ext cx="374604" cy="240006"/>
              </a:xfrm>
              <a:custGeom>
                <a:avLst/>
                <a:gdLst>
                  <a:gd name="T0" fmla="*/ 310 w 310"/>
                  <a:gd name="T1" fmla="*/ 45 h 198"/>
                  <a:gd name="T2" fmla="*/ 310 w 310"/>
                  <a:gd name="T3" fmla="*/ 68 h 198"/>
                  <a:gd name="T4" fmla="*/ 310 w 310"/>
                  <a:gd name="T5" fmla="*/ 180 h 198"/>
                  <a:gd name="T6" fmla="*/ 302 w 310"/>
                  <a:gd name="T7" fmla="*/ 190 h 198"/>
                  <a:gd name="T8" fmla="*/ 263 w 310"/>
                  <a:gd name="T9" fmla="*/ 196 h 198"/>
                  <a:gd name="T10" fmla="*/ 232 w 310"/>
                  <a:gd name="T11" fmla="*/ 185 h 198"/>
                  <a:gd name="T12" fmla="*/ 144 w 310"/>
                  <a:gd name="T13" fmla="*/ 94 h 198"/>
                  <a:gd name="T14" fmla="*/ 104 w 310"/>
                  <a:gd name="T15" fmla="*/ 88 h 198"/>
                  <a:gd name="T16" fmla="*/ 45 w 310"/>
                  <a:gd name="T17" fmla="*/ 119 h 198"/>
                  <a:gd name="T18" fmla="*/ 8 w 310"/>
                  <a:gd name="T19" fmla="*/ 110 h 198"/>
                  <a:gd name="T20" fmla="*/ 20 w 310"/>
                  <a:gd name="T21" fmla="*/ 72 h 198"/>
                  <a:gd name="T22" fmla="*/ 123 w 310"/>
                  <a:gd name="T23" fmla="*/ 11 h 198"/>
                  <a:gd name="T24" fmla="*/ 171 w 310"/>
                  <a:gd name="T25" fmla="*/ 14 h 198"/>
                  <a:gd name="T26" fmla="*/ 214 w 310"/>
                  <a:gd name="T27" fmla="*/ 52 h 198"/>
                  <a:gd name="T28" fmla="*/ 244 w 310"/>
                  <a:gd name="T29" fmla="*/ 60 h 198"/>
                  <a:gd name="T30" fmla="*/ 310 w 310"/>
                  <a:gd name="T31" fmla="*/ 4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0" h="198">
                    <a:moveTo>
                      <a:pt x="310" y="45"/>
                    </a:moveTo>
                    <a:cubicBezTo>
                      <a:pt x="310" y="53"/>
                      <a:pt x="310" y="60"/>
                      <a:pt x="310" y="68"/>
                    </a:cubicBezTo>
                    <a:cubicBezTo>
                      <a:pt x="310" y="105"/>
                      <a:pt x="310" y="142"/>
                      <a:pt x="310" y="180"/>
                    </a:cubicBezTo>
                    <a:cubicBezTo>
                      <a:pt x="310" y="186"/>
                      <a:pt x="309" y="189"/>
                      <a:pt x="302" y="190"/>
                    </a:cubicBezTo>
                    <a:cubicBezTo>
                      <a:pt x="289" y="191"/>
                      <a:pt x="276" y="194"/>
                      <a:pt x="263" y="196"/>
                    </a:cubicBezTo>
                    <a:cubicBezTo>
                      <a:pt x="251" y="198"/>
                      <a:pt x="241" y="194"/>
                      <a:pt x="232" y="185"/>
                    </a:cubicBezTo>
                    <a:cubicBezTo>
                      <a:pt x="203" y="154"/>
                      <a:pt x="173" y="124"/>
                      <a:pt x="144" y="94"/>
                    </a:cubicBezTo>
                    <a:cubicBezTo>
                      <a:pt x="131" y="81"/>
                      <a:pt x="121" y="79"/>
                      <a:pt x="104" y="88"/>
                    </a:cubicBezTo>
                    <a:cubicBezTo>
                      <a:pt x="84" y="98"/>
                      <a:pt x="65" y="109"/>
                      <a:pt x="45" y="119"/>
                    </a:cubicBezTo>
                    <a:cubicBezTo>
                      <a:pt x="30" y="127"/>
                      <a:pt x="15" y="124"/>
                      <a:pt x="8" y="110"/>
                    </a:cubicBezTo>
                    <a:cubicBezTo>
                      <a:pt x="0" y="96"/>
                      <a:pt x="5" y="81"/>
                      <a:pt x="20" y="72"/>
                    </a:cubicBezTo>
                    <a:cubicBezTo>
                      <a:pt x="54" y="52"/>
                      <a:pt x="89" y="32"/>
                      <a:pt x="123" y="11"/>
                    </a:cubicBezTo>
                    <a:cubicBezTo>
                      <a:pt x="140" y="1"/>
                      <a:pt x="155" y="0"/>
                      <a:pt x="171" y="14"/>
                    </a:cubicBezTo>
                    <a:cubicBezTo>
                      <a:pt x="185" y="27"/>
                      <a:pt x="200" y="39"/>
                      <a:pt x="214" y="52"/>
                    </a:cubicBezTo>
                    <a:cubicBezTo>
                      <a:pt x="223" y="60"/>
                      <a:pt x="232" y="63"/>
                      <a:pt x="244" y="60"/>
                    </a:cubicBezTo>
                    <a:cubicBezTo>
                      <a:pt x="265" y="55"/>
                      <a:pt x="287" y="50"/>
                      <a:pt x="31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61A637E4-D6CB-E227-798A-4BCF2CBE905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46312" y="4820452"/>
              <a:ext cx="183248" cy="196221"/>
            </a:xfrm>
            <a:custGeom>
              <a:avLst/>
              <a:gdLst>
                <a:gd name="T0" fmla="*/ 36 w 152"/>
                <a:gd name="T1" fmla="*/ 60 h 162"/>
                <a:gd name="T2" fmla="*/ 25 w 152"/>
                <a:gd name="T3" fmla="*/ 63 h 162"/>
                <a:gd name="T4" fmla="*/ 1 w 152"/>
                <a:gd name="T5" fmla="*/ 45 h 162"/>
                <a:gd name="T6" fmla="*/ 24 w 152"/>
                <a:gd name="T7" fmla="*/ 7 h 162"/>
                <a:gd name="T8" fmla="*/ 59 w 152"/>
                <a:gd name="T9" fmla="*/ 34 h 162"/>
                <a:gd name="T10" fmla="*/ 82 w 152"/>
                <a:gd name="T11" fmla="*/ 45 h 162"/>
                <a:gd name="T12" fmla="*/ 91 w 152"/>
                <a:gd name="T13" fmla="*/ 68 h 162"/>
                <a:gd name="T14" fmla="*/ 117 w 152"/>
                <a:gd name="T15" fmla="*/ 102 h 162"/>
                <a:gd name="T16" fmla="*/ 119 w 152"/>
                <a:gd name="T17" fmla="*/ 103 h 162"/>
                <a:gd name="T18" fmla="*/ 147 w 152"/>
                <a:gd name="T19" fmla="*/ 115 h 162"/>
                <a:gd name="T20" fmla="*/ 142 w 152"/>
                <a:gd name="T21" fmla="*/ 148 h 162"/>
                <a:gd name="T22" fmla="*/ 115 w 152"/>
                <a:gd name="T23" fmla="*/ 161 h 162"/>
                <a:gd name="T24" fmla="*/ 93 w 152"/>
                <a:gd name="T25" fmla="*/ 133 h 162"/>
                <a:gd name="T26" fmla="*/ 96 w 152"/>
                <a:gd name="T27" fmla="*/ 124 h 162"/>
                <a:gd name="T28" fmla="*/ 66 w 152"/>
                <a:gd name="T29" fmla="*/ 122 h 162"/>
                <a:gd name="T30" fmla="*/ 65 w 152"/>
                <a:gd name="T31" fmla="*/ 92 h 162"/>
                <a:gd name="T32" fmla="*/ 36 w 152"/>
                <a:gd name="T33" fmla="*/ 90 h 162"/>
                <a:gd name="T34" fmla="*/ 36 w 152"/>
                <a:gd name="T35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162">
                  <a:moveTo>
                    <a:pt x="36" y="60"/>
                  </a:moveTo>
                  <a:cubicBezTo>
                    <a:pt x="31" y="61"/>
                    <a:pt x="28" y="62"/>
                    <a:pt x="25" y="63"/>
                  </a:cubicBezTo>
                  <a:cubicBezTo>
                    <a:pt x="12" y="65"/>
                    <a:pt x="2" y="58"/>
                    <a:pt x="1" y="45"/>
                  </a:cubicBezTo>
                  <a:cubicBezTo>
                    <a:pt x="0" y="31"/>
                    <a:pt x="11" y="13"/>
                    <a:pt x="24" y="7"/>
                  </a:cubicBezTo>
                  <a:cubicBezTo>
                    <a:pt x="39" y="0"/>
                    <a:pt x="62" y="9"/>
                    <a:pt x="59" y="34"/>
                  </a:cubicBezTo>
                  <a:cubicBezTo>
                    <a:pt x="67" y="38"/>
                    <a:pt x="76" y="39"/>
                    <a:pt x="82" y="45"/>
                  </a:cubicBezTo>
                  <a:cubicBezTo>
                    <a:pt x="87" y="50"/>
                    <a:pt x="88" y="60"/>
                    <a:pt x="91" y="68"/>
                  </a:cubicBezTo>
                  <a:cubicBezTo>
                    <a:pt x="113" y="71"/>
                    <a:pt x="121" y="80"/>
                    <a:pt x="117" y="102"/>
                  </a:cubicBezTo>
                  <a:cubicBezTo>
                    <a:pt x="118" y="103"/>
                    <a:pt x="118" y="103"/>
                    <a:pt x="119" y="103"/>
                  </a:cubicBezTo>
                  <a:cubicBezTo>
                    <a:pt x="132" y="102"/>
                    <a:pt x="141" y="106"/>
                    <a:pt x="147" y="115"/>
                  </a:cubicBezTo>
                  <a:cubicBezTo>
                    <a:pt x="152" y="125"/>
                    <a:pt x="150" y="139"/>
                    <a:pt x="142" y="148"/>
                  </a:cubicBezTo>
                  <a:cubicBezTo>
                    <a:pt x="135" y="156"/>
                    <a:pt x="125" y="160"/>
                    <a:pt x="115" y="161"/>
                  </a:cubicBezTo>
                  <a:cubicBezTo>
                    <a:pt x="97" y="162"/>
                    <a:pt x="87" y="149"/>
                    <a:pt x="93" y="133"/>
                  </a:cubicBezTo>
                  <a:cubicBezTo>
                    <a:pt x="94" y="130"/>
                    <a:pt x="95" y="127"/>
                    <a:pt x="96" y="124"/>
                  </a:cubicBezTo>
                  <a:cubicBezTo>
                    <a:pt x="85" y="125"/>
                    <a:pt x="75" y="131"/>
                    <a:pt x="66" y="122"/>
                  </a:cubicBezTo>
                  <a:cubicBezTo>
                    <a:pt x="57" y="113"/>
                    <a:pt x="62" y="103"/>
                    <a:pt x="65" y="92"/>
                  </a:cubicBezTo>
                  <a:cubicBezTo>
                    <a:pt x="55" y="94"/>
                    <a:pt x="45" y="99"/>
                    <a:pt x="36" y="90"/>
                  </a:cubicBezTo>
                  <a:cubicBezTo>
                    <a:pt x="28" y="80"/>
                    <a:pt x="32" y="71"/>
                    <a:pt x="36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uppieren 187">
            <a:extLst>
              <a:ext uri="{FF2B5EF4-FFF2-40B4-BE49-F238E27FC236}">
                <a16:creationId xmlns:a16="http://schemas.microsoft.com/office/drawing/2014/main" id="{267ADE95-A605-44DD-E1A4-04D0CCF20A52}"/>
              </a:ext>
            </a:extLst>
          </p:cNvPr>
          <p:cNvGrpSpPr/>
          <p:nvPr/>
        </p:nvGrpSpPr>
        <p:grpSpPr bwMode="gray">
          <a:xfrm>
            <a:off x="795400" y="3164881"/>
            <a:ext cx="552269" cy="383157"/>
            <a:chOff x="760530" y="4597440"/>
            <a:chExt cx="552269" cy="383157"/>
          </a:xfrm>
          <a:solidFill>
            <a:schemeClr val="accent2"/>
          </a:solidFill>
        </p:grpSpPr>
        <p:sp>
          <p:nvSpPr>
            <p:cNvPr id="17" name="Freeform 1253">
              <a:extLst>
                <a:ext uri="{FF2B5EF4-FFF2-40B4-BE49-F238E27FC236}">
                  <a16:creationId xmlns:a16="http://schemas.microsoft.com/office/drawing/2014/main" id="{2388A4A9-058E-D794-CC0F-E415E1F67BE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8959" y="4597440"/>
              <a:ext cx="233840" cy="383157"/>
            </a:xfrm>
            <a:custGeom>
              <a:avLst/>
              <a:gdLst>
                <a:gd name="T0" fmla="*/ 79 w 117"/>
                <a:gd name="T1" fmla="*/ 190 h 190"/>
                <a:gd name="T2" fmla="*/ 76 w 117"/>
                <a:gd name="T3" fmla="*/ 190 h 190"/>
                <a:gd name="T4" fmla="*/ 16 w 117"/>
                <a:gd name="T5" fmla="*/ 190 h 190"/>
                <a:gd name="T6" fmla="*/ 12 w 117"/>
                <a:gd name="T7" fmla="*/ 187 h 190"/>
                <a:gd name="T8" fmla="*/ 1 w 117"/>
                <a:gd name="T9" fmla="*/ 137 h 190"/>
                <a:gd name="T10" fmla="*/ 18 w 117"/>
                <a:gd name="T11" fmla="*/ 91 h 190"/>
                <a:gd name="T12" fmla="*/ 43 w 117"/>
                <a:gd name="T13" fmla="*/ 65 h 190"/>
                <a:gd name="T14" fmla="*/ 59 w 117"/>
                <a:gd name="T15" fmla="*/ 59 h 190"/>
                <a:gd name="T16" fmla="*/ 67 w 117"/>
                <a:gd name="T17" fmla="*/ 80 h 190"/>
                <a:gd name="T18" fmla="*/ 44 w 117"/>
                <a:gd name="T19" fmla="*/ 106 h 190"/>
                <a:gd name="T20" fmla="*/ 41 w 117"/>
                <a:gd name="T21" fmla="*/ 110 h 190"/>
                <a:gd name="T22" fmla="*/ 42 w 117"/>
                <a:gd name="T23" fmla="*/ 116 h 190"/>
                <a:gd name="T24" fmla="*/ 48 w 117"/>
                <a:gd name="T25" fmla="*/ 116 h 190"/>
                <a:gd name="T26" fmla="*/ 51 w 117"/>
                <a:gd name="T27" fmla="*/ 114 h 190"/>
                <a:gd name="T28" fmla="*/ 84 w 117"/>
                <a:gd name="T29" fmla="*/ 77 h 190"/>
                <a:gd name="T30" fmla="*/ 90 w 117"/>
                <a:gd name="T31" fmla="*/ 60 h 190"/>
                <a:gd name="T32" fmla="*/ 90 w 117"/>
                <a:gd name="T33" fmla="*/ 19 h 190"/>
                <a:gd name="T34" fmla="*/ 90 w 117"/>
                <a:gd name="T35" fmla="*/ 13 h 190"/>
                <a:gd name="T36" fmla="*/ 105 w 117"/>
                <a:gd name="T37" fmla="*/ 1 h 190"/>
                <a:gd name="T38" fmla="*/ 117 w 117"/>
                <a:gd name="T39" fmla="*/ 15 h 190"/>
                <a:gd name="T40" fmla="*/ 117 w 117"/>
                <a:gd name="T41" fmla="*/ 56 h 190"/>
                <a:gd name="T42" fmla="*/ 117 w 117"/>
                <a:gd name="T43" fmla="*/ 79 h 190"/>
                <a:gd name="T44" fmla="*/ 108 w 117"/>
                <a:gd name="T45" fmla="*/ 105 h 190"/>
                <a:gd name="T46" fmla="*/ 88 w 117"/>
                <a:gd name="T47" fmla="*/ 146 h 190"/>
                <a:gd name="T48" fmla="*/ 80 w 117"/>
                <a:gd name="T49" fmla="*/ 187 h 190"/>
                <a:gd name="T50" fmla="*/ 79 w 117"/>
                <a:gd name="T5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7" h="190">
                  <a:moveTo>
                    <a:pt x="79" y="190"/>
                  </a:moveTo>
                  <a:cubicBezTo>
                    <a:pt x="78" y="190"/>
                    <a:pt x="77" y="190"/>
                    <a:pt x="76" y="190"/>
                  </a:cubicBezTo>
                  <a:cubicBezTo>
                    <a:pt x="56" y="190"/>
                    <a:pt x="36" y="190"/>
                    <a:pt x="16" y="190"/>
                  </a:cubicBezTo>
                  <a:cubicBezTo>
                    <a:pt x="14" y="190"/>
                    <a:pt x="12" y="190"/>
                    <a:pt x="12" y="187"/>
                  </a:cubicBezTo>
                  <a:cubicBezTo>
                    <a:pt x="7" y="171"/>
                    <a:pt x="2" y="154"/>
                    <a:pt x="1" y="137"/>
                  </a:cubicBezTo>
                  <a:cubicBezTo>
                    <a:pt x="0" y="119"/>
                    <a:pt x="5" y="104"/>
                    <a:pt x="18" y="91"/>
                  </a:cubicBezTo>
                  <a:cubicBezTo>
                    <a:pt x="26" y="82"/>
                    <a:pt x="35" y="74"/>
                    <a:pt x="43" y="65"/>
                  </a:cubicBezTo>
                  <a:cubicBezTo>
                    <a:pt x="48" y="61"/>
                    <a:pt x="53" y="57"/>
                    <a:pt x="59" y="59"/>
                  </a:cubicBezTo>
                  <a:cubicBezTo>
                    <a:pt x="69" y="61"/>
                    <a:pt x="73" y="72"/>
                    <a:pt x="67" y="80"/>
                  </a:cubicBezTo>
                  <a:cubicBezTo>
                    <a:pt x="60" y="89"/>
                    <a:pt x="52" y="97"/>
                    <a:pt x="44" y="106"/>
                  </a:cubicBezTo>
                  <a:cubicBezTo>
                    <a:pt x="43" y="107"/>
                    <a:pt x="42" y="108"/>
                    <a:pt x="41" y="110"/>
                  </a:cubicBezTo>
                  <a:cubicBezTo>
                    <a:pt x="40" y="112"/>
                    <a:pt x="40" y="114"/>
                    <a:pt x="42" y="116"/>
                  </a:cubicBezTo>
                  <a:cubicBezTo>
                    <a:pt x="44" y="118"/>
                    <a:pt x="46" y="118"/>
                    <a:pt x="48" y="116"/>
                  </a:cubicBezTo>
                  <a:cubicBezTo>
                    <a:pt x="49" y="116"/>
                    <a:pt x="50" y="115"/>
                    <a:pt x="51" y="114"/>
                  </a:cubicBezTo>
                  <a:cubicBezTo>
                    <a:pt x="62" y="102"/>
                    <a:pt x="73" y="89"/>
                    <a:pt x="84" y="77"/>
                  </a:cubicBezTo>
                  <a:cubicBezTo>
                    <a:pt x="88" y="72"/>
                    <a:pt x="90" y="67"/>
                    <a:pt x="90" y="60"/>
                  </a:cubicBezTo>
                  <a:cubicBezTo>
                    <a:pt x="90" y="47"/>
                    <a:pt x="90" y="33"/>
                    <a:pt x="90" y="19"/>
                  </a:cubicBezTo>
                  <a:cubicBezTo>
                    <a:pt x="90" y="17"/>
                    <a:pt x="90" y="15"/>
                    <a:pt x="90" y="13"/>
                  </a:cubicBezTo>
                  <a:cubicBezTo>
                    <a:pt x="92" y="5"/>
                    <a:pt x="97" y="0"/>
                    <a:pt x="105" y="1"/>
                  </a:cubicBezTo>
                  <a:cubicBezTo>
                    <a:pt x="111" y="1"/>
                    <a:pt x="117" y="7"/>
                    <a:pt x="117" y="15"/>
                  </a:cubicBezTo>
                  <a:cubicBezTo>
                    <a:pt x="117" y="28"/>
                    <a:pt x="117" y="42"/>
                    <a:pt x="117" y="56"/>
                  </a:cubicBezTo>
                  <a:cubicBezTo>
                    <a:pt x="117" y="63"/>
                    <a:pt x="117" y="71"/>
                    <a:pt x="117" y="79"/>
                  </a:cubicBezTo>
                  <a:cubicBezTo>
                    <a:pt x="117" y="89"/>
                    <a:pt x="112" y="97"/>
                    <a:pt x="108" y="105"/>
                  </a:cubicBezTo>
                  <a:cubicBezTo>
                    <a:pt x="101" y="119"/>
                    <a:pt x="94" y="132"/>
                    <a:pt x="88" y="146"/>
                  </a:cubicBezTo>
                  <a:cubicBezTo>
                    <a:pt x="83" y="159"/>
                    <a:pt x="80" y="173"/>
                    <a:pt x="80" y="187"/>
                  </a:cubicBezTo>
                  <a:cubicBezTo>
                    <a:pt x="80" y="188"/>
                    <a:pt x="80" y="189"/>
                    <a:pt x="79" y="1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54">
              <a:extLst>
                <a:ext uri="{FF2B5EF4-FFF2-40B4-BE49-F238E27FC236}">
                  <a16:creationId xmlns:a16="http://schemas.microsoft.com/office/drawing/2014/main" id="{45E135C8-DC17-EBCC-DDA4-F52A9C9D1E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60530" y="4598285"/>
              <a:ext cx="233840" cy="380340"/>
            </a:xfrm>
            <a:custGeom>
              <a:avLst/>
              <a:gdLst>
                <a:gd name="T0" fmla="*/ 38 w 117"/>
                <a:gd name="T1" fmla="*/ 189 h 189"/>
                <a:gd name="T2" fmla="*/ 27 w 117"/>
                <a:gd name="T3" fmla="*/ 137 h 189"/>
                <a:gd name="T4" fmla="*/ 8 w 117"/>
                <a:gd name="T5" fmla="*/ 101 h 189"/>
                <a:gd name="T6" fmla="*/ 0 w 117"/>
                <a:gd name="T7" fmla="*/ 74 h 189"/>
                <a:gd name="T8" fmla="*/ 0 w 117"/>
                <a:gd name="T9" fmla="*/ 59 h 189"/>
                <a:gd name="T10" fmla="*/ 0 w 117"/>
                <a:gd name="T11" fmla="*/ 14 h 189"/>
                <a:gd name="T12" fmla="*/ 14 w 117"/>
                <a:gd name="T13" fmla="*/ 0 h 189"/>
                <a:gd name="T14" fmla="*/ 27 w 117"/>
                <a:gd name="T15" fmla="*/ 14 h 189"/>
                <a:gd name="T16" fmla="*/ 27 w 117"/>
                <a:gd name="T17" fmla="*/ 57 h 189"/>
                <a:gd name="T18" fmla="*/ 34 w 117"/>
                <a:gd name="T19" fmla="*/ 78 h 189"/>
                <a:gd name="T20" fmla="*/ 66 w 117"/>
                <a:gd name="T21" fmla="*/ 113 h 189"/>
                <a:gd name="T22" fmla="*/ 68 w 117"/>
                <a:gd name="T23" fmla="*/ 115 h 189"/>
                <a:gd name="T24" fmla="*/ 75 w 117"/>
                <a:gd name="T25" fmla="*/ 115 h 189"/>
                <a:gd name="T26" fmla="*/ 75 w 117"/>
                <a:gd name="T27" fmla="*/ 108 h 189"/>
                <a:gd name="T28" fmla="*/ 67 w 117"/>
                <a:gd name="T29" fmla="*/ 98 h 189"/>
                <a:gd name="T30" fmla="*/ 50 w 117"/>
                <a:gd name="T31" fmla="*/ 79 h 189"/>
                <a:gd name="T32" fmla="*/ 58 w 117"/>
                <a:gd name="T33" fmla="*/ 58 h 189"/>
                <a:gd name="T34" fmla="*/ 70 w 117"/>
                <a:gd name="T35" fmla="*/ 61 h 189"/>
                <a:gd name="T36" fmla="*/ 105 w 117"/>
                <a:gd name="T37" fmla="*/ 97 h 189"/>
                <a:gd name="T38" fmla="*/ 116 w 117"/>
                <a:gd name="T39" fmla="*/ 129 h 189"/>
                <a:gd name="T40" fmla="*/ 104 w 117"/>
                <a:gd name="T41" fmla="*/ 189 h 189"/>
                <a:gd name="T42" fmla="*/ 38 w 117"/>
                <a:gd name="T4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189">
                  <a:moveTo>
                    <a:pt x="38" y="189"/>
                  </a:moveTo>
                  <a:cubicBezTo>
                    <a:pt x="37" y="171"/>
                    <a:pt x="34" y="153"/>
                    <a:pt x="27" y="137"/>
                  </a:cubicBezTo>
                  <a:cubicBezTo>
                    <a:pt x="21" y="125"/>
                    <a:pt x="14" y="113"/>
                    <a:pt x="8" y="101"/>
                  </a:cubicBezTo>
                  <a:cubicBezTo>
                    <a:pt x="3" y="92"/>
                    <a:pt x="0" y="84"/>
                    <a:pt x="0" y="74"/>
                  </a:cubicBezTo>
                  <a:cubicBezTo>
                    <a:pt x="0" y="69"/>
                    <a:pt x="0" y="64"/>
                    <a:pt x="0" y="59"/>
                  </a:cubicBezTo>
                  <a:cubicBezTo>
                    <a:pt x="0" y="44"/>
                    <a:pt x="0" y="29"/>
                    <a:pt x="0" y="14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8"/>
                    <a:pt x="27" y="43"/>
                    <a:pt x="27" y="57"/>
                  </a:cubicBezTo>
                  <a:cubicBezTo>
                    <a:pt x="27" y="65"/>
                    <a:pt x="29" y="72"/>
                    <a:pt x="34" y="78"/>
                  </a:cubicBezTo>
                  <a:cubicBezTo>
                    <a:pt x="45" y="89"/>
                    <a:pt x="55" y="101"/>
                    <a:pt x="66" y="113"/>
                  </a:cubicBezTo>
                  <a:cubicBezTo>
                    <a:pt x="67" y="113"/>
                    <a:pt x="67" y="114"/>
                    <a:pt x="68" y="115"/>
                  </a:cubicBezTo>
                  <a:cubicBezTo>
                    <a:pt x="70" y="117"/>
                    <a:pt x="73" y="117"/>
                    <a:pt x="75" y="115"/>
                  </a:cubicBezTo>
                  <a:cubicBezTo>
                    <a:pt x="78" y="113"/>
                    <a:pt x="77" y="110"/>
                    <a:pt x="75" y="108"/>
                  </a:cubicBezTo>
                  <a:cubicBezTo>
                    <a:pt x="72" y="104"/>
                    <a:pt x="70" y="101"/>
                    <a:pt x="67" y="98"/>
                  </a:cubicBezTo>
                  <a:cubicBezTo>
                    <a:pt x="61" y="92"/>
                    <a:pt x="55" y="85"/>
                    <a:pt x="50" y="79"/>
                  </a:cubicBezTo>
                  <a:cubicBezTo>
                    <a:pt x="44" y="71"/>
                    <a:pt x="48" y="60"/>
                    <a:pt x="58" y="58"/>
                  </a:cubicBezTo>
                  <a:cubicBezTo>
                    <a:pt x="63" y="57"/>
                    <a:pt x="67" y="58"/>
                    <a:pt x="70" y="61"/>
                  </a:cubicBezTo>
                  <a:cubicBezTo>
                    <a:pt x="82" y="73"/>
                    <a:pt x="94" y="85"/>
                    <a:pt x="105" y="97"/>
                  </a:cubicBezTo>
                  <a:cubicBezTo>
                    <a:pt x="113" y="106"/>
                    <a:pt x="116" y="117"/>
                    <a:pt x="116" y="129"/>
                  </a:cubicBezTo>
                  <a:cubicBezTo>
                    <a:pt x="117" y="150"/>
                    <a:pt x="110" y="169"/>
                    <a:pt x="104" y="189"/>
                  </a:cubicBezTo>
                  <a:cubicBezTo>
                    <a:pt x="82" y="189"/>
                    <a:pt x="60" y="189"/>
                    <a:pt x="38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uppieren 170">
            <a:extLst>
              <a:ext uri="{FF2B5EF4-FFF2-40B4-BE49-F238E27FC236}">
                <a16:creationId xmlns:a16="http://schemas.microsoft.com/office/drawing/2014/main" id="{9E2528BD-1BEA-7ACD-B732-C3CD0FAAC65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413439" y="607779"/>
            <a:ext cx="338138" cy="500063"/>
            <a:chOff x="4283076" y="5761038"/>
            <a:chExt cx="450850" cy="666751"/>
          </a:xfrm>
          <a:solidFill>
            <a:schemeClr val="accent2"/>
          </a:solidFill>
        </p:grpSpPr>
        <p:sp>
          <p:nvSpPr>
            <p:cNvPr id="20" name="Freeform 1036">
              <a:extLst>
                <a:ext uri="{FF2B5EF4-FFF2-40B4-BE49-F238E27FC236}">
                  <a16:creationId xmlns:a16="http://schemas.microsoft.com/office/drawing/2014/main" id="{CC38FED3-0BB2-6D8F-6DD4-7201431798A4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3076" y="6042026"/>
              <a:ext cx="450850" cy="385763"/>
            </a:xfrm>
            <a:custGeom>
              <a:avLst/>
              <a:gdLst>
                <a:gd name="T0" fmla="*/ 33 w 120"/>
                <a:gd name="T1" fmla="*/ 0 h 103"/>
                <a:gd name="T2" fmla="*/ 49 w 120"/>
                <a:gd name="T3" fmla="*/ 0 h 103"/>
                <a:gd name="T4" fmla="*/ 53 w 120"/>
                <a:gd name="T5" fmla="*/ 14 h 103"/>
                <a:gd name="T6" fmla="*/ 49 w 120"/>
                <a:gd name="T7" fmla="*/ 71 h 103"/>
                <a:gd name="T8" fmla="*/ 60 w 120"/>
                <a:gd name="T9" fmla="*/ 92 h 103"/>
                <a:gd name="T10" fmla="*/ 71 w 120"/>
                <a:gd name="T11" fmla="*/ 71 h 103"/>
                <a:gd name="T12" fmla="*/ 65 w 120"/>
                <a:gd name="T13" fmla="*/ 14 h 103"/>
                <a:gd name="T14" fmla="*/ 69 w 120"/>
                <a:gd name="T15" fmla="*/ 0 h 103"/>
                <a:gd name="T16" fmla="*/ 87 w 120"/>
                <a:gd name="T17" fmla="*/ 0 h 103"/>
                <a:gd name="T18" fmla="*/ 87 w 120"/>
                <a:gd name="T19" fmla="*/ 0 h 103"/>
                <a:gd name="T20" fmla="*/ 118 w 120"/>
                <a:gd name="T21" fmla="*/ 35 h 103"/>
                <a:gd name="T22" fmla="*/ 113 w 120"/>
                <a:gd name="T23" fmla="*/ 70 h 103"/>
                <a:gd name="T24" fmla="*/ 83 w 120"/>
                <a:gd name="T25" fmla="*/ 103 h 103"/>
                <a:gd name="T26" fmla="*/ 37 w 120"/>
                <a:gd name="T27" fmla="*/ 103 h 103"/>
                <a:gd name="T28" fmla="*/ 7 w 120"/>
                <a:gd name="T29" fmla="*/ 69 h 103"/>
                <a:gd name="T30" fmla="*/ 2 w 120"/>
                <a:gd name="T31" fmla="*/ 34 h 103"/>
                <a:gd name="T32" fmla="*/ 33 w 120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03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11"/>
                    <a:pt x="53" y="14"/>
                  </a:cubicBezTo>
                  <a:cubicBezTo>
                    <a:pt x="53" y="14"/>
                    <a:pt x="46" y="57"/>
                    <a:pt x="49" y="71"/>
                  </a:cubicBezTo>
                  <a:cubicBezTo>
                    <a:pt x="50" y="77"/>
                    <a:pt x="55" y="92"/>
                    <a:pt x="60" y="92"/>
                  </a:cubicBezTo>
                  <a:cubicBezTo>
                    <a:pt x="66" y="92"/>
                    <a:pt x="70" y="77"/>
                    <a:pt x="71" y="71"/>
                  </a:cubicBezTo>
                  <a:cubicBezTo>
                    <a:pt x="73" y="57"/>
                    <a:pt x="65" y="14"/>
                    <a:pt x="65" y="14"/>
                  </a:cubicBezTo>
                  <a:cubicBezTo>
                    <a:pt x="66" y="14"/>
                    <a:pt x="69" y="11"/>
                    <a:pt x="6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0"/>
                    <a:pt x="120" y="16"/>
                    <a:pt x="118" y="35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0" y="88"/>
                    <a:pt x="100" y="103"/>
                    <a:pt x="83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20" y="103"/>
                    <a:pt x="10" y="88"/>
                    <a:pt x="7" y="6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16"/>
                    <a:pt x="1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Oval 1037">
              <a:extLst>
                <a:ext uri="{FF2B5EF4-FFF2-40B4-BE49-F238E27FC236}">
                  <a16:creationId xmlns:a16="http://schemas.microsoft.com/office/drawing/2014/main" id="{F6F511E1-570F-B26C-ED9D-46AFBBC31C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95788" y="5761038"/>
              <a:ext cx="225425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" name="Gruppieren 172">
            <a:extLst>
              <a:ext uri="{FF2B5EF4-FFF2-40B4-BE49-F238E27FC236}">
                <a16:creationId xmlns:a16="http://schemas.microsoft.com/office/drawing/2014/main" id="{BD79825B-5D51-DCCD-A247-427BD3F5242D}"/>
              </a:ext>
            </a:extLst>
          </p:cNvPr>
          <p:cNvGrpSpPr/>
          <p:nvPr/>
        </p:nvGrpSpPr>
        <p:grpSpPr bwMode="gray">
          <a:xfrm>
            <a:off x="5910920" y="1746772"/>
            <a:ext cx="365125" cy="720726"/>
            <a:chOff x="6118225" y="5681663"/>
            <a:chExt cx="365125" cy="720726"/>
          </a:xfrm>
          <a:solidFill>
            <a:schemeClr val="accent2"/>
          </a:solidFill>
        </p:grpSpPr>
        <p:sp>
          <p:nvSpPr>
            <p:cNvPr id="23" name="Freeform 1053">
              <a:extLst>
                <a:ext uri="{FF2B5EF4-FFF2-40B4-BE49-F238E27FC236}">
                  <a16:creationId xmlns:a16="http://schemas.microsoft.com/office/drawing/2014/main" id="{050E71D1-B7FD-B673-24ED-A37EDAD8F2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8225" y="6072188"/>
              <a:ext cx="211138" cy="79375"/>
            </a:xfrm>
            <a:custGeom>
              <a:avLst/>
              <a:gdLst>
                <a:gd name="T0" fmla="*/ 56 w 56"/>
                <a:gd name="T1" fmla="*/ 14 h 21"/>
                <a:gd name="T2" fmla="*/ 50 w 56"/>
                <a:gd name="T3" fmla="*/ 7 h 21"/>
                <a:gd name="T4" fmla="*/ 49 w 56"/>
                <a:gd name="T5" fmla="*/ 7 h 21"/>
                <a:gd name="T6" fmla="*/ 47 w 56"/>
                <a:gd name="T7" fmla="*/ 7 h 21"/>
                <a:gd name="T8" fmla="*/ 41 w 56"/>
                <a:gd name="T9" fmla="*/ 7 h 21"/>
                <a:gd name="T10" fmla="*/ 38 w 56"/>
                <a:gd name="T11" fmla="*/ 2 h 21"/>
                <a:gd name="T12" fmla="*/ 35 w 56"/>
                <a:gd name="T13" fmla="*/ 0 h 21"/>
                <a:gd name="T14" fmla="*/ 21 w 56"/>
                <a:gd name="T15" fmla="*/ 0 h 21"/>
                <a:gd name="T16" fmla="*/ 18 w 56"/>
                <a:gd name="T17" fmla="*/ 2 h 21"/>
                <a:gd name="T18" fmla="*/ 16 w 56"/>
                <a:gd name="T19" fmla="*/ 7 h 21"/>
                <a:gd name="T20" fmla="*/ 9 w 56"/>
                <a:gd name="T21" fmla="*/ 7 h 21"/>
                <a:gd name="T22" fmla="*/ 8 w 56"/>
                <a:gd name="T23" fmla="*/ 7 h 21"/>
                <a:gd name="T24" fmla="*/ 7 w 56"/>
                <a:gd name="T25" fmla="*/ 7 h 21"/>
                <a:gd name="T26" fmla="*/ 0 w 56"/>
                <a:gd name="T27" fmla="*/ 14 h 21"/>
                <a:gd name="T28" fmla="*/ 0 w 56"/>
                <a:gd name="T29" fmla="*/ 21 h 21"/>
                <a:gd name="T30" fmla="*/ 23 w 56"/>
                <a:gd name="T31" fmla="*/ 21 h 21"/>
                <a:gd name="T32" fmla="*/ 28 w 56"/>
                <a:gd name="T33" fmla="*/ 18 h 21"/>
                <a:gd name="T34" fmla="*/ 33 w 56"/>
                <a:gd name="T35" fmla="*/ 21 h 21"/>
                <a:gd name="T36" fmla="*/ 56 w 56"/>
                <a:gd name="T37" fmla="*/ 21 h 21"/>
                <a:gd name="T38" fmla="*/ 56 w 56"/>
                <a:gd name="T3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" h="21">
                  <a:moveTo>
                    <a:pt x="56" y="14"/>
                  </a:moveTo>
                  <a:cubicBezTo>
                    <a:pt x="56" y="10"/>
                    <a:pt x="53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7"/>
                    <a:pt x="47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1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1" y="18"/>
                    <a:pt x="33" y="19"/>
                    <a:pt x="33" y="21"/>
                  </a:cubicBezTo>
                  <a:cubicBezTo>
                    <a:pt x="56" y="21"/>
                    <a:pt x="56" y="21"/>
                    <a:pt x="56" y="21"/>
                  </a:cubicBezTo>
                  <a:lnTo>
                    <a:pt x="5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054">
              <a:extLst>
                <a:ext uri="{FF2B5EF4-FFF2-40B4-BE49-F238E27FC236}">
                  <a16:creationId xmlns:a16="http://schemas.microsoft.com/office/drawing/2014/main" id="{521F750F-EB9A-5FC6-68B2-3664602256A1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8225" y="6165851"/>
              <a:ext cx="211138" cy="90488"/>
            </a:xfrm>
            <a:custGeom>
              <a:avLst/>
              <a:gdLst>
                <a:gd name="T0" fmla="*/ 28 w 56"/>
                <a:gd name="T1" fmla="*/ 7 h 24"/>
                <a:gd name="T2" fmla="*/ 23 w 56"/>
                <a:gd name="T3" fmla="*/ 1 h 24"/>
                <a:gd name="T4" fmla="*/ 23 w 56"/>
                <a:gd name="T5" fmla="*/ 0 h 24"/>
                <a:gd name="T6" fmla="*/ 0 w 56"/>
                <a:gd name="T7" fmla="*/ 0 h 24"/>
                <a:gd name="T8" fmla="*/ 0 w 56"/>
                <a:gd name="T9" fmla="*/ 18 h 24"/>
                <a:gd name="T10" fmla="*/ 7 w 56"/>
                <a:gd name="T11" fmla="*/ 24 h 24"/>
                <a:gd name="T12" fmla="*/ 50 w 56"/>
                <a:gd name="T13" fmla="*/ 24 h 24"/>
                <a:gd name="T14" fmla="*/ 56 w 56"/>
                <a:gd name="T15" fmla="*/ 18 h 24"/>
                <a:gd name="T16" fmla="*/ 56 w 56"/>
                <a:gd name="T17" fmla="*/ 0 h 24"/>
                <a:gd name="T18" fmla="*/ 34 w 56"/>
                <a:gd name="T19" fmla="*/ 0 h 24"/>
                <a:gd name="T20" fmla="*/ 34 w 56"/>
                <a:gd name="T21" fmla="*/ 1 h 24"/>
                <a:gd name="T22" fmla="*/ 28 w 56"/>
                <a:gd name="T23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4">
                  <a:moveTo>
                    <a:pt x="28" y="7"/>
                  </a:moveTo>
                  <a:cubicBezTo>
                    <a:pt x="25" y="7"/>
                    <a:pt x="23" y="4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4"/>
                    <a:pt x="56" y="21"/>
                    <a:pt x="56" y="1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4"/>
                    <a:pt x="3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Oval 1055">
              <a:extLst>
                <a:ext uri="{FF2B5EF4-FFF2-40B4-BE49-F238E27FC236}">
                  <a16:creationId xmlns:a16="http://schemas.microsoft.com/office/drawing/2014/main" id="{310AAA27-877F-D7D7-18BD-9D6FB80A08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76975" y="5681663"/>
              <a:ext cx="130175" cy="131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056">
              <a:extLst>
                <a:ext uri="{FF2B5EF4-FFF2-40B4-BE49-F238E27FC236}">
                  <a16:creationId xmlns:a16="http://schemas.microsoft.com/office/drawing/2014/main" id="{83B00A05-B16E-A40A-7EF3-F7CD2AB6C54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0775" y="5824538"/>
              <a:ext cx="282575" cy="577850"/>
            </a:xfrm>
            <a:custGeom>
              <a:avLst/>
              <a:gdLst>
                <a:gd name="T0" fmla="*/ 75 w 75"/>
                <a:gd name="T1" fmla="*/ 25 h 154"/>
                <a:gd name="T2" fmla="*/ 75 w 75"/>
                <a:gd name="T3" fmla="*/ 23 h 154"/>
                <a:gd name="T4" fmla="*/ 52 w 75"/>
                <a:gd name="T5" fmla="*/ 0 h 154"/>
                <a:gd name="T6" fmla="*/ 52 w 75"/>
                <a:gd name="T7" fmla="*/ 0 h 154"/>
                <a:gd name="T8" fmla="*/ 52 w 75"/>
                <a:gd name="T9" fmla="*/ 0 h 154"/>
                <a:gd name="T10" fmla="*/ 49 w 75"/>
                <a:gd name="T11" fmla="*/ 0 h 154"/>
                <a:gd name="T12" fmla="*/ 42 w 75"/>
                <a:gd name="T13" fmla="*/ 0 h 154"/>
                <a:gd name="T14" fmla="*/ 40 w 75"/>
                <a:gd name="T15" fmla="*/ 7 h 154"/>
                <a:gd name="T16" fmla="*/ 42 w 75"/>
                <a:gd name="T17" fmla="*/ 31 h 154"/>
                <a:gd name="T18" fmla="*/ 38 w 75"/>
                <a:gd name="T19" fmla="*/ 40 h 154"/>
                <a:gd name="T20" fmla="*/ 33 w 75"/>
                <a:gd name="T21" fmla="*/ 31 h 154"/>
                <a:gd name="T22" fmla="*/ 35 w 75"/>
                <a:gd name="T23" fmla="*/ 7 h 154"/>
                <a:gd name="T24" fmla="*/ 33 w 75"/>
                <a:gd name="T25" fmla="*/ 0 h 154"/>
                <a:gd name="T26" fmla="*/ 26 w 75"/>
                <a:gd name="T27" fmla="*/ 0 h 154"/>
                <a:gd name="T28" fmla="*/ 22 w 75"/>
                <a:gd name="T29" fmla="*/ 0 h 154"/>
                <a:gd name="T30" fmla="*/ 22 w 75"/>
                <a:gd name="T31" fmla="*/ 0 h 154"/>
                <a:gd name="T32" fmla="*/ 22 w 75"/>
                <a:gd name="T33" fmla="*/ 0 h 154"/>
                <a:gd name="T34" fmla="*/ 0 w 75"/>
                <a:gd name="T35" fmla="*/ 23 h 154"/>
                <a:gd name="T36" fmla="*/ 0 w 75"/>
                <a:gd name="T37" fmla="*/ 25 h 154"/>
                <a:gd name="T38" fmla="*/ 0 w 75"/>
                <a:gd name="T39" fmla="*/ 26 h 154"/>
                <a:gd name="T40" fmla="*/ 0 w 75"/>
                <a:gd name="T41" fmla="*/ 61 h 154"/>
                <a:gd name="T42" fmla="*/ 13 w 75"/>
                <a:gd name="T43" fmla="*/ 61 h 154"/>
                <a:gd name="T44" fmla="*/ 14 w 75"/>
                <a:gd name="T45" fmla="*/ 62 h 154"/>
                <a:gd name="T46" fmla="*/ 14 w 75"/>
                <a:gd name="T47" fmla="*/ 28 h 154"/>
                <a:gd name="T48" fmla="*/ 16 w 75"/>
                <a:gd name="T49" fmla="*/ 28 h 154"/>
                <a:gd name="T50" fmla="*/ 16 w 75"/>
                <a:gd name="T51" fmla="*/ 62 h 154"/>
                <a:gd name="T52" fmla="*/ 21 w 75"/>
                <a:gd name="T53" fmla="*/ 66 h 154"/>
                <a:gd name="T54" fmla="*/ 22 w 75"/>
                <a:gd name="T55" fmla="*/ 68 h 154"/>
                <a:gd name="T56" fmla="*/ 25 w 75"/>
                <a:gd name="T57" fmla="*/ 68 h 154"/>
                <a:gd name="T58" fmla="*/ 27 w 75"/>
                <a:gd name="T59" fmla="*/ 68 h 154"/>
                <a:gd name="T60" fmla="*/ 27 w 75"/>
                <a:gd name="T61" fmla="*/ 68 h 154"/>
                <a:gd name="T62" fmla="*/ 39 w 75"/>
                <a:gd name="T63" fmla="*/ 80 h 154"/>
                <a:gd name="T64" fmla="*/ 39 w 75"/>
                <a:gd name="T65" fmla="*/ 84 h 154"/>
                <a:gd name="T66" fmla="*/ 39 w 75"/>
                <a:gd name="T67" fmla="*/ 84 h 154"/>
                <a:gd name="T68" fmla="*/ 39 w 75"/>
                <a:gd name="T69" fmla="*/ 145 h 154"/>
                <a:gd name="T70" fmla="*/ 48 w 75"/>
                <a:gd name="T71" fmla="*/ 154 h 154"/>
                <a:gd name="T72" fmla="*/ 49 w 75"/>
                <a:gd name="T73" fmla="*/ 154 h 154"/>
                <a:gd name="T74" fmla="*/ 49 w 75"/>
                <a:gd name="T75" fmla="*/ 154 h 154"/>
                <a:gd name="T76" fmla="*/ 58 w 75"/>
                <a:gd name="T77" fmla="*/ 146 h 154"/>
                <a:gd name="T78" fmla="*/ 58 w 75"/>
                <a:gd name="T79" fmla="*/ 74 h 154"/>
                <a:gd name="T80" fmla="*/ 58 w 75"/>
                <a:gd name="T81" fmla="*/ 70 h 154"/>
                <a:gd name="T82" fmla="*/ 58 w 75"/>
                <a:gd name="T83" fmla="*/ 28 h 154"/>
                <a:gd name="T84" fmla="*/ 60 w 75"/>
                <a:gd name="T85" fmla="*/ 28 h 154"/>
                <a:gd name="T86" fmla="*/ 60 w 75"/>
                <a:gd name="T87" fmla="*/ 74 h 154"/>
                <a:gd name="T88" fmla="*/ 68 w 75"/>
                <a:gd name="T89" fmla="*/ 82 h 154"/>
                <a:gd name="T90" fmla="*/ 75 w 75"/>
                <a:gd name="T91" fmla="*/ 74 h 154"/>
                <a:gd name="T92" fmla="*/ 75 w 75"/>
                <a:gd name="T93" fmla="*/ 26 h 154"/>
                <a:gd name="T94" fmla="*/ 75 w 75"/>
                <a:gd name="T95" fmla="*/ 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154">
                  <a:moveTo>
                    <a:pt x="75" y="25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11"/>
                    <a:pt x="65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5"/>
                    <a:pt x="40" y="6"/>
                    <a:pt x="40" y="7"/>
                  </a:cubicBezTo>
                  <a:cubicBezTo>
                    <a:pt x="40" y="7"/>
                    <a:pt x="44" y="25"/>
                    <a:pt x="42" y="31"/>
                  </a:cubicBezTo>
                  <a:cubicBezTo>
                    <a:pt x="42" y="34"/>
                    <a:pt x="40" y="40"/>
                    <a:pt x="38" y="40"/>
                  </a:cubicBezTo>
                  <a:cubicBezTo>
                    <a:pt x="35" y="40"/>
                    <a:pt x="33" y="34"/>
                    <a:pt x="33" y="31"/>
                  </a:cubicBezTo>
                  <a:cubicBezTo>
                    <a:pt x="31" y="25"/>
                    <a:pt x="35" y="7"/>
                    <a:pt x="35" y="7"/>
                  </a:cubicBezTo>
                  <a:cubicBezTo>
                    <a:pt x="33" y="5"/>
                    <a:pt x="33" y="1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1"/>
                    <a:pt x="0" y="11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2"/>
                    <a:pt x="14" y="62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8" y="63"/>
                    <a:pt x="20" y="64"/>
                    <a:pt x="21" y="66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8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34" y="68"/>
                    <a:pt x="39" y="74"/>
                    <a:pt x="39" y="80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50"/>
                    <a:pt x="43" y="154"/>
                    <a:pt x="48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4" y="154"/>
                    <a:pt x="58" y="150"/>
                    <a:pt x="58" y="146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0" y="78"/>
                    <a:pt x="64" y="82"/>
                    <a:pt x="68" y="82"/>
                  </a:cubicBezTo>
                  <a:cubicBezTo>
                    <a:pt x="72" y="82"/>
                    <a:pt x="75" y="78"/>
                    <a:pt x="75" y="7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5"/>
                    <a:pt x="7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057">
              <a:extLst>
                <a:ext uri="{FF2B5EF4-FFF2-40B4-BE49-F238E27FC236}">
                  <a16:creationId xmlns:a16="http://schemas.microsoft.com/office/drawing/2014/main" id="{CEAD9936-4E69-8823-85F4-95E73CA9509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1100" y="6264276"/>
              <a:ext cx="71438" cy="138113"/>
            </a:xfrm>
            <a:custGeom>
              <a:avLst/>
              <a:gdLst>
                <a:gd name="T0" fmla="*/ 0 w 19"/>
                <a:gd name="T1" fmla="*/ 3 h 37"/>
                <a:gd name="T2" fmla="*/ 0 w 19"/>
                <a:gd name="T3" fmla="*/ 28 h 37"/>
                <a:gd name="T4" fmla="*/ 10 w 19"/>
                <a:gd name="T5" fmla="*/ 37 h 37"/>
                <a:gd name="T6" fmla="*/ 10 w 19"/>
                <a:gd name="T7" fmla="*/ 37 h 37"/>
                <a:gd name="T8" fmla="*/ 10 w 19"/>
                <a:gd name="T9" fmla="*/ 37 h 37"/>
                <a:gd name="T10" fmla="*/ 19 w 19"/>
                <a:gd name="T11" fmla="*/ 28 h 37"/>
                <a:gd name="T12" fmla="*/ 19 w 19"/>
                <a:gd name="T13" fmla="*/ 0 h 37"/>
                <a:gd name="T14" fmla="*/ 11 w 19"/>
                <a:gd name="T15" fmla="*/ 3 h 37"/>
                <a:gd name="T16" fmla="*/ 0 w 19"/>
                <a:gd name="T17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7">
                  <a:moveTo>
                    <a:pt x="0" y="3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5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37"/>
                    <a:pt x="19" y="33"/>
                    <a:pt x="19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2"/>
                    <a:pt x="14" y="3"/>
                    <a:pt x="11" y="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uppieren 173">
            <a:extLst>
              <a:ext uri="{FF2B5EF4-FFF2-40B4-BE49-F238E27FC236}">
                <a16:creationId xmlns:a16="http://schemas.microsoft.com/office/drawing/2014/main" id="{90F62FC6-0AD5-655D-704A-DC989477E8F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617491" y="640640"/>
            <a:ext cx="441008" cy="434341"/>
            <a:chOff x="7040563" y="5821363"/>
            <a:chExt cx="735013" cy="723901"/>
          </a:xfrm>
          <a:solidFill>
            <a:schemeClr val="accent2"/>
          </a:solidFill>
        </p:grpSpPr>
        <p:sp>
          <p:nvSpPr>
            <p:cNvPr id="29" name="Freeform 1062">
              <a:extLst>
                <a:ext uri="{FF2B5EF4-FFF2-40B4-BE49-F238E27FC236}">
                  <a16:creationId xmlns:a16="http://schemas.microsoft.com/office/drawing/2014/main" id="{18269848-9E95-F809-DF1D-3C181150C454}"/>
                </a:ext>
              </a:extLst>
            </p:cNvPr>
            <p:cNvSpPr>
              <a:spLocks/>
            </p:cNvSpPr>
            <p:nvPr/>
          </p:nvSpPr>
          <p:spPr bwMode="gray">
            <a:xfrm>
              <a:off x="7040563" y="6162676"/>
              <a:ext cx="481013" cy="382588"/>
            </a:xfrm>
            <a:custGeom>
              <a:avLst/>
              <a:gdLst>
                <a:gd name="T0" fmla="*/ 93 w 128"/>
                <a:gd name="T1" fmla="*/ 0 h 102"/>
                <a:gd name="T2" fmla="*/ 75 w 128"/>
                <a:gd name="T3" fmla="*/ 0 h 102"/>
                <a:gd name="T4" fmla="*/ 71 w 128"/>
                <a:gd name="T5" fmla="*/ 14 h 102"/>
                <a:gd name="T6" fmla="*/ 75 w 128"/>
                <a:gd name="T7" fmla="*/ 70 h 102"/>
                <a:gd name="T8" fmla="*/ 63 w 128"/>
                <a:gd name="T9" fmla="*/ 90 h 102"/>
                <a:gd name="T10" fmla="*/ 52 w 128"/>
                <a:gd name="T11" fmla="*/ 70 h 102"/>
                <a:gd name="T12" fmla="*/ 59 w 128"/>
                <a:gd name="T13" fmla="*/ 14 h 102"/>
                <a:gd name="T14" fmla="*/ 54 w 128"/>
                <a:gd name="T15" fmla="*/ 0 h 102"/>
                <a:gd name="T16" fmla="*/ 34 w 128"/>
                <a:gd name="T17" fmla="*/ 0 h 102"/>
                <a:gd name="T18" fmla="*/ 34 w 128"/>
                <a:gd name="T19" fmla="*/ 0 h 102"/>
                <a:gd name="T20" fmla="*/ 2 w 128"/>
                <a:gd name="T21" fmla="*/ 34 h 102"/>
                <a:gd name="T22" fmla="*/ 7 w 128"/>
                <a:gd name="T23" fmla="*/ 69 h 102"/>
                <a:gd name="T24" fmla="*/ 39 w 128"/>
                <a:gd name="T25" fmla="*/ 102 h 102"/>
                <a:gd name="T26" fmla="*/ 88 w 128"/>
                <a:gd name="T27" fmla="*/ 102 h 102"/>
                <a:gd name="T28" fmla="*/ 121 w 128"/>
                <a:gd name="T29" fmla="*/ 68 h 102"/>
                <a:gd name="T30" fmla="*/ 125 w 128"/>
                <a:gd name="T31" fmla="*/ 33 h 102"/>
                <a:gd name="T32" fmla="*/ 93 w 128"/>
                <a:gd name="T3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102">
                  <a:moveTo>
                    <a:pt x="9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2"/>
                    <a:pt x="76" y="10"/>
                    <a:pt x="71" y="14"/>
                  </a:cubicBezTo>
                  <a:cubicBezTo>
                    <a:pt x="71" y="14"/>
                    <a:pt x="79" y="56"/>
                    <a:pt x="75" y="70"/>
                  </a:cubicBezTo>
                  <a:cubicBezTo>
                    <a:pt x="74" y="76"/>
                    <a:pt x="69" y="91"/>
                    <a:pt x="63" y="90"/>
                  </a:cubicBezTo>
                  <a:cubicBezTo>
                    <a:pt x="58" y="90"/>
                    <a:pt x="53" y="76"/>
                    <a:pt x="52" y="70"/>
                  </a:cubicBezTo>
                  <a:cubicBezTo>
                    <a:pt x="49" y="56"/>
                    <a:pt x="59" y="14"/>
                    <a:pt x="59" y="14"/>
                  </a:cubicBezTo>
                  <a:cubicBezTo>
                    <a:pt x="57" y="13"/>
                    <a:pt x="55" y="11"/>
                    <a:pt x="5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7" y="0"/>
                    <a:pt x="0" y="15"/>
                    <a:pt x="2" y="34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0" y="87"/>
                    <a:pt x="21" y="102"/>
                    <a:pt x="39" y="102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106" y="102"/>
                    <a:pt x="117" y="87"/>
                    <a:pt x="121" y="68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8" y="15"/>
                    <a:pt x="111" y="0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Oval 1063">
              <a:extLst>
                <a:ext uri="{FF2B5EF4-FFF2-40B4-BE49-F238E27FC236}">
                  <a16:creationId xmlns:a16="http://schemas.microsoft.com/office/drawing/2014/main" id="{903740AF-5020-4575-46D4-6E2DE976130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56450" y="5865813"/>
              <a:ext cx="247650" cy="255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064">
              <a:extLst>
                <a:ext uri="{FF2B5EF4-FFF2-40B4-BE49-F238E27FC236}">
                  <a16:creationId xmlns:a16="http://schemas.microsoft.com/office/drawing/2014/main" id="{F3EB3E0B-DFAA-3818-3511-B670DE0DCF5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31088" y="6034088"/>
              <a:ext cx="344488" cy="274638"/>
            </a:xfrm>
            <a:custGeom>
              <a:avLst/>
              <a:gdLst>
                <a:gd name="T0" fmla="*/ 67 w 92"/>
                <a:gd name="T1" fmla="*/ 0 h 73"/>
                <a:gd name="T2" fmla="*/ 54 w 92"/>
                <a:gd name="T3" fmla="*/ 0 h 73"/>
                <a:gd name="T4" fmla="*/ 51 w 92"/>
                <a:gd name="T5" fmla="*/ 10 h 73"/>
                <a:gd name="T6" fmla="*/ 54 w 92"/>
                <a:gd name="T7" fmla="*/ 50 h 73"/>
                <a:gd name="T8" fmla="*/ 46 w 92"/>
                <a:gd name="T9" fmla="*/ 65 h 73"/>
                <a:gd name="T10" fmla="*/ 38 w 92"/>
                <a:gd name="T11" fmla="*/ 50 h 73"/>
                <a:gd name="T12" fmla="*/ 42 w 92"/>
                <a:gd name="T13" fmla="*/ 10 h 73"/>
                <a:gd name="T14" fmla="*/ 39 w 92"/>
                <a:gd name="T15" fmla="*/ 0 h 73"/>
                <a:gd name="T16" fmla="*/ 25 w 92"/>
                <a:gd name="T17" fmla="*/ 0 h 73"/>
                <a:gd name="T18" fmla="*/ 25 w 92"/>
                <a:gd name="T19" fmla="*/ 0 h 73"/>
                <a:gd name="T20" fmla="*/ 2 w 92"/>
                <a:gd name="T21" fmla="*/ 24 h 73"/>
                <a:gd name="T22" fmla="*/ 2 w 92"/>
                <a:gd name="T23" fmla="*/ 25 h 73"/>
                <a:gd name="T24" fmla="*/ 22 w 92"/>
                <a:gd name="T25" fmla="*/ 38 h 73"/>
                <a:gd name="T26" fmla="*/ 32 w 92"/>
                <a:gd name="T27" fmla="*/ 69 h 73"/>
                <a:gd name="T28" fmla="*/ 31 w 92"/>
                <a:gd name="T29" fmla="*/ 73 h 73"/>
                <a:gd name="T30" fmla="*/ 64 w 92"/>
                <a:gd name="T31" fmla="*/ 73 h 73"/>
                <a:gd name="T32" fmla="*/ 87 w 92"/>
                <a:gd name="T33" fmla="*/ 49 h 73"/>
                <a:gd name="T34" fmla="*/ 90 w 92"/>
                <a:gd name="T35" fmla="*/ 24 h 73"/>
                <a:gd name="T36" fmla="*/ 67 w 92"/>
                <a:gd name="T3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73">
                  <a:moveTo>
                    <a:pt x="67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1"/>
                    <a:pt x="55" y="7"/>
                    <a:pt x="51" y="10"/>
                  </a:cubicBezTo>
                  <a:cubicBezTo>
                    <a:pt x="51" y="10"/>
                    <a:pt x="57" y="41"/>
                    <a:pt x="54" y="50"/>
                  </a:cubicBezTo>
                  <a:cubicBezTo>
                    <a:pt x="53" y="55"/>
                    <a:pt x="50" y="65"/>
                    <a:pt x="46" y="65"/>
                  </a:cubicBezTo>
                  <a:cubicBezTo>
                    <a:pt x="42" y="65"/>
                    <a:pt x="38" y="55"/>
                    <a:pt x="38" y="50"/>
                  </a:cubicBezTo>
                  <a:cubicBezTo>
                    <a:pt x="36" y="40"/>
                    <a:pt x="42" y="10"/>
                    <a:pt x="42" y="10"/>
                  </a:cubicBezTo>
                  <a:cubicBezTo>
                    <a:pt x="41" y="9"/>
                    <a:pt x="39" y="8"/>
                    <a:pt x="3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28"/>
                    <a:pt x="17" y="32"/>
                    <a:pt x="22" y="38"/>
                  </a:cubicBezTo>
                  <a:cubicBezTo>
                    <a:pt x="30" y="47"/>
                    <a:pt x="33" y="58"/>
                    <a:pt x="32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77" y="73"/>
                    <a:pt x="84" y="62"/>
                    <a:pt x="87" y="49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2" y="11"/>
                    <a:pt x="80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Oval 1065">
              <a:extLst>
                <a:ext uri="{FF2B5EF4-FFF2-40B4-BE49-F238E27FC236}">
                  <a16:creationId xmlns:a16="http://schemas.microsoft.com/office/drawing/2014/main" id="{8A43BC97-6602-37F6-FBBD-4120FB1FD6A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13638" y="5821363"/>
              <a:ext cx="179388" cy="184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3" name="Gruppieren 120">
            <a:extLst>
              <a:ext uri="{FF2B5EF4-FFF2-40B4-BE49-F238E27FC236}">
                <a16:creationId xmlns:a16="http://schemas.microsoft.com/office/drawing/2014/main" id="{3012E1BF-7C93-A249-A4FF-5FCD0B58BEE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30612" y="622662"/>
            <a:ext cx="547688" cy="470297"/>
            <a:chOff x="9617075" y="5861050"/>
            <a:chExt cx="730250" cy="627063"/>
          </a:xfrm>
          <a:solidFill>
            <a:schemeClr val="accent2"/>
          </a:solidFill>
        </p:grpSpPr>
        <p:sp>
          <p:nvSpPr>
            <p:cNvPr id="34" name="Freeform 1070">
              <a:extLst>
                <a:ext uri="{FF2B5EF4-FFF2-40B4-BE49-F238E27FC236}">
                  <a16:creationId xmlns:a16="http://schemas.microsoft.com/office/drawing/2014/main" id="{9F93B0E7-851F-752E-316E-73EEFE9E7EFA}"/>
                </a:ext>
              </a:extLst>
            </p:cNvPr>
            <p:cNvSpPr>
              <a:spLocks/>
            </p:cNvSpPr>
            <p:nvPr/>
          </p:nvSpPr>
          <p:spPr bwMode="gray">
            <a:xfrm>
              <a:off x="9763125" y="6130925"/>
              <a:ext cx="442913" cy="357188"/>
            </a:xfrm>
            <a:custGeom>
              <a:avLst/>
              <a:gdLst>
                <a:gd name="T0" fmla="*/ 86 w 118"/>
                <a:gd name="T1" fmla="*/ 0 h 95"/>
                <a:gd name="T2" fmla="*/ 32 w 118"/>
                <a:gd name="T3" fmla="*/ 0 h 95"/>
                <a:gd name="T4" fmla="*/ 32 w 118"/>
                <a:gd name="T5" fmla="*/ 0 h 95"/>
                <a:gd name="T6" fmla="*/ 2 w 118"/>
                <a:gd name="T7" fmla="*/ 32 h 95"/>
                <a:gd name="T8" fmla="*/ 6 w 118"/>
                <a:gd name="T9" fmla="*/ 64 h 95"/>
                <a:gd name="T10" fmla="*/ 36 w 118"/>
                <a:gd name="T11" fmla="*/ 95 h 95"/>
                <a:gd name="T12" fmla="*/ 81 w 118"/>
                <a:gd name="T13" fmla="*/ 95 h 95"/>
                <a:gd name="T14" fmla="*/ 111 w 118"/>
                <a:gd name="T15" fmla="*/ 63 h 95"/>
                <a:gd name="T16" fmla="*/ 116 w 118"/>
                <a:gd name="T17" fmla="*/ 31 h 95"/>
                <a:gd name="T18" fmla="*/ 86 w 118"/>
                <a:gd name="T1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95">
                  <a:moveTo>
                    <a:pt x="8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5"/>
                    <a:pt x="2" y="3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9" y="81"/>
                    <a:pt x="19" y="95"/>
                    <a:pt x="36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98" y="95"/>
                    <a:pt x="108" y="80"/>
                    <a:pt x="111" y="63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8" y="14"/>
                    <a:pt x="102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Oval 1071">
              <a:extLst>
                <a:ext uri="{FF2B5EF4-FFF2-40B4-BE49-F238E27FC236}">
                  <a16:creationId xmlns:a16="http://schemas.microsoft.com/office/drawing/2014/main" id="{5EE820D5-AA1A-3D37-6EA6-96B6B441D19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867900" y="5861050"/>
              <a:ext cx="228600" cy="233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072">
              <a:extLst>
                <a:ext uri="{FF2B5EF4-FFF2-40B4-BE49-F238E27FC236}">
                  <a16:creationId xmlns:a16="http://schemas.microsoft.com/office/drawing/2014/main" id="{81686FC5-BA38-0F91-5FCE-9812F1089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99675" y="6078538"/>
              <a:ext cx="247650" cy="222250"/>
            </a:xfrm>
            <a:custGeom>
              <a:avLst/>
              <a:gdLst>
                <a:gd name="T0" fmla="*/ 46 w 66"/>
                <a:gd name="T1" fmla="*/ 0 h 59"/>
                <a:gd name="T2" fmla="*/ 12 w 66"/>
                <a:gd name="T3" fmla="*/ 0 h 59"/>
                <a:gd name="T4" fmla="*/ 12 w 66"/>
                <a:gd name="T5" fmla="*/ 0 h 59"/>
                <a:gd name="T6" fmla="*/ 0 w 66"/>
                <a:gd name="T7" fmla="*/ 4 h 59"/>
                <a:gd name="T8" fmla="*/ 14 w 66"/>
                <a:gd name="T9" fmla="*/ 9 h 59"/>
                <a:gd name="T10" fmla="*/ 28 w 66"/>
                <a:gd name="T11" fmla="*/ 18 h 59"/>
                <a:gd name="T12" fmla="*/ 36 w 66"/>
                <a:gd name="T13" fmla="*/ 44 h 59"/>
                <a:gd name="T14" fmla="*/ 36 w 66"/>
                <a:gd name="T15" fmla="*/ 44 h 59"/>
                <a:gd name="T16" fmla="*/ 36 w 66"/>
                <a:gd name="T17" fmla="*/ 44 h 59"/>
                <a:gd name="T18" fmla="*/ 34 w 66"/>
                <a:gd name="T19" fmla="*/ 59 h 59"/>
                <a:gd name="T20" fmla="*/ 43 w 66"/>
                <a:gd name="T21" fmla="*/ 59 h 59"/>
                <a:gd name="T22" fmla="*/ 62 w 66"/>
                <a:gd name="T23" fmla="*/ 39 h 59"/>
                <a:gd name="T24" fmla="*/ 64 w 66"/>
                <a:gd name="T25" fmla="*/ 19 h 59"/>
                <a:gd name="T26" fmla="*/ 46 w 6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59">
                  <a:moveTo>
                    <a:pt x="4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3" y="2"/>
                    <a:pt x="0" y="4"/>
                  </a:cubicBezTo>
                  <a:cubicBezTo>
                    <a:pt x="5" y="5"/>
                    <a:pt x="10" y="6"/>
                    <a:pt x="14" y="9"/>
                  </a:cubicBezTo>
                  <a:cubicBezTo>
                    <a:pt x="19" y="11"/>
                    <a:pt x="24" y="14"/>
                    <a:pt x="28" y="18"/>
                  </a:cubicBezTo>
                  <a:cubicBezTo>
                    <a:pt x="34" y="26"/>
                    <a:pt x="37" y="3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53" y="59"/>
                    <a:pt x="60" y="50"/>
                    <a:pt x="62" y="3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9"/>
                    <a:pt x="56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Oval 1073">
              <a:extLst>
                <a:ext uri="{FF2B5EF4-FFF2-40B4-BE49-F238E27FC236}">
                  <a16:creationId xmlns:a16="http://schemas.microsoft.com/office/drawing/2014/main" id="{75007087-710D-C6EC-06A5-1715DABADAB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137775" y="5913438"/>
              <a:ext cx="142875" cy="142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074">
              <a:extLst>
                <a:ext uri="{FF2B5EF4-FFF2-40B4-BE49-F238E27FC236}">
                  <a16:creationId xmlns:a16="http://schemas.microsoft.com/office/drawing/2014/main" id="{9E4040E0-A8EA-EC92-436F-4239E3AF4A4B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7075" y="6078538"/>
              <a:ext cx="242888" cy="222250"/>
            </a:xfrm>
            <a:custGeom>
              <a:avLst/>
              <a:gdLst>
                <a:gd name="T0" fmla="*/ 54 w 65"/>
                <a:gd name="T1" fmla="*/ 0 h 59"/>
                <a:gd name="T2" fmla="*/ 20 w 65"/>
                <a:gd name="T3" fmla="*/ 0 h 59"/>
                <a:gd name="T4" fmla="*/ 20 w 65"/>
                <a:gd name="T5" fmla="*/ 0 h 59"/>
                <a:gd name="T6" fmla="*/ 1 w 65"/>
                <a:gd name="T7" fmla="*/ 20 h 59"/>
                <a:gd name="T8" fmla="*/ 4 w 65"/>
                <a:gd name="T9" fmla="*/ 40 h 59"/>
                <a:gd name="T10" fmla="*/ 22 w 65"/>
                <a:gd name="T11" fmla="*/ 59 h 59"/>
                <a:gd name="T12" fmla="*/ 32 w 65"/>
                <a:gd name="T13" fmla="*/ 59 h 59"/>
                <a:gd name="T14" fmla="*/ 30 w 65"/>
                <a:gd name="T15" fmla="*/ 45 h 59"/>
                <a:gd name="T16" fmla="*/ 30 w 65"/>
                <a:gd name="T17" fmla="*/ 45 h 59"/>
                <a:gd name="T18" fmla="*/ 30 w 65"/>
                <a:gd name="T19" fmla="*/ 45 h 59"/>
                <a:gd name="T20" fmla="*/ 39 w 65"/>
                <a:gd name="T21" fmla="*/ 18 h 59"/>
                <a:gd name="T22" fmla="*/ 52 w 65"/>
                <a:gd name="T23" fmla="*/ 8 h 59"/>
                <a:gd name="T24" fmla="*/ 65 w 65"/>
                <a:gd name="T25" fmla="*/ 4 h 59"/>
                <a:gd name="T26" fmla="*/ 54 w 65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59">
                  <a:moveTo>
                    <a:pt x="5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1" y="2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50"/>
                    <a:pt x="12" y="59"/>
                    <a:pt x="2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35"/>
                    <a:pt x="32" y="26"/>
                    <a:pt x="39" y="18"/>
                  </a:cubicBezTo>
                  <a:cubicBezTo>
                    <a:pt x="43" y="14"/>
                    <a:pt x="47" y="11"/>
                    <a:pt x="52" y="8"/>
                  </a:cubicBezTo>
                  <a:cubicBezTo>
                    <a:pt x="56" y="6"/>
                    <a:pt x="61" y="5"/>
                    <a:pt x="65" y="4"/>
                  </a:cubicBezTo>
                  <a:cubicBezTo>
                    <a:pt x="62" y="2"/>
                    <a:pt x="58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Oval 1075">
              <a:extLst>
                <a:ext uri="{FF2B5EF4-FFF2-40B4-BE49-F238E27FC236}">
                  <a16:creationId xmlns:a16="http://schemas.microsoft.com/office/drawing/2014/main" id="{D48E54AA-E005-7A9A-5A1E-CA3DE8EE8D1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83750" y="5913438"/>
              <a:ext cx="142875" cy="142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" name="Gruppieren 174">
            <a:extLst>
              <a:ext uri="{FF2B5EF4-FFF2-40B4-BE49-F238E27FC236}">
                <a16:creationId xmlns:a16="http://schemas.microsoft.com/office/drawing/2014/main" id="{DBACF6FA-34D7-CE8C-C4C6-F44DDE97D9C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88107" y="1810848"/>
            <a:ext cx="566855" cy="592574"/>
            <a:chOff x="8343964" y="5747544"/>
            <a:chExt cx="839787" cy="877887"/>
          </a:xfrm>
          <a:solidFill>
            <a:schemeClr val="accent2"/>
          </a:solidFill>
        </p:grpSpPr>
        <p:sp>
          <p:nvSpPr>
            <p:cNvPr id="41" name="Freeform 1083">
              <a:extLst>
                <a:ext uri="{FF2B5EF4-FFF2-40B4-BE49-F238E27FC236}">
                  <a16:creationId xmlns:a16="http://schemas.microsoft.com/office/drawing/2014/main" id="{8F9781AD-7ECF-0413-38B4-7EADD5C6623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515414" y="5747544"/>
              <a:ext cx="495300" cy="566737"/>
            </a:xfrm>
            <a:custGeom>
              <a:avLst/>
              <a:gdLst>
                <a:gd name="T0" fmla="*/ 13 w 132"/>
                <a:gd name="T1" fmla="*/ 109 h 151"/>
                <a:gd name="T2" fmla="*/ 65 w 132"/>
                <a:gd name="T3" fmla="*/ 151 h 151"/>
                <a:gd name="T4" fmla="*/ 119 w 132"/>
                <a:gd name="T5" fmla="*/ 109 h 151"/>
                <a:gd name="T6" fmla="*/ 130 w 132"/>
                <a:gd name="T7" fmla="*/ 91 h 151"/>
                <a:gd name="T8" fmla="*/ 130 w 132"/>
                <a:gd name="T9" fmla="*/ 73 h 151"/>
                <a:gd name="T10" fmla="*/ 126 w 132"/>
                <a:gd name="T11" fmla="*/ 68 h 151"/>
                <a:gd name="T12" fmla="*/ 125 w 132"/>
                <a:gd name="T13" fmla="*/ 43 h 151"/>
                <a:gd name="T14" fmla="*/ 66 w 132"/>
                <a:gd name="T15" fmla="*/ 0 h 151"/>
                <a:gd name="T16" fmla="*/ 8 w 132"/>
                <a:gd name="T17" fmla="*/ 43 h 151"/>
                <a:gd name="T18" fmla="*/ 8 w 132"/>
                <a:gd name="T19" fmla="*/ 68 h 151"/>
                <a:gd name="T20" fmla="*/ 3 w 132"/>
                <a:gd name="T21" fmla="*/ 73 h 151"/>
                <a:gd name="T22" fmla="*/ 3 w 132"/>
                <a:gd name="T23" fmla="*/ 91 h 151"/>
                <a:gd name="T24" fmla="*/ 13 w 132"/>
                <a:gd name="T25" fmla="*/ 109 h 151"/>
                <a:gd name="T26" fmla="*/ 65 w 132"/>
                <a:gd name="T27" fmla="*/ 136 h 151"/>
                <a:gd name="T28" fmla="*/ 27 w 132"/>
                <a:gd name="T29" fmla="*/ 104 h 151"/>
                <a:gd name="T30" fmla="*/ 21 w 132"/>
                <a:gd name="T31" fmla="*/ 68 h 151"/>
                <a:gd name="T32" fmla="*/ 21 w 132"/>
                <a:gd name="T33" fmla="*/ 65 h 151"/>
                <a:gd name="T34" fmla="*/ 96 w 132"/>
                <a:gd name="T35" fmla="*/ 50 h 151"/>
                <a:gd name="T36" fmla="*/ 111 w 132"/>
                <a:gd name="T37" fmla="*/ 70 h 151"/>
                <a:gd name="T38" fmla="*/ 105 w 132"/>
                <a:gd name="T39" fmla="*/ 104 h 151"/>
                <a:gd name="T40" fmla="*/ 65 w 132"/>
                <a:gd name="T41" fmla="*/ 1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51">
                  <a:moveTo>
                    <a:pt x="13" y="109"/>
                  </a:moveTo>
                  <a:cubicBezTo>
                    <a:pt x="20" y="133"/>
                    <a:pt x="42" y="151"/>
                    <a:pt x="65" y="151"/>
                  </a:cubicBezTo>
                  <a:cubicBezTo>
                    <a:pt x="90" y="151"/>
                    <a:pt x="111" y="133"/>
                    <a:pt x="119" y="109"/>
                  </a:cubicBezTo>
                  <a:cubicBezTo>
                    <a:pt x="122" y="106"/>
                    <a:pt x="127" y="100"/>
                    <a:pt x="130" y="91"/>
                  </a:cubicBezTo>
                  <a:cubicBezTo>
                    <a:pt x="132" y="85"/>
                    <a:pt x="132" y="78"/>
                    <a:pt x="130" y="73"/>
                  </a:cubicBezTo>
                  <a:cubicBezTo>
                    <a:pt x="128" y="72"/>
                    <a:pt x="127" y="69"/>
                    <a:pt x="126" y="68"/>
                  </a:cubicBezTo>
                  <a:cubicBezTo>
                    <a:pt x="126" y="57"/>
                    <a:pt x="126" y="52"/>
                    <a:pt x="125" y="43"/>
                  </a:cubicBezTo>
                  <a:cubicBezTo>
                    <a:pt x="122" y="18"/>
                    <a:pt x="97" y="0"/>
                    <a:pt x="66" y="0"/>
                  </a:cubicBezTo>
                  <a:cubicBezTo>
                    <a:pt x="37" y="0"/>
                    <a:pt x="8" y="18"/>
                    <a:pt x="8" y="43"/>
                  </a:cubicBezTo>
                  <a:cubicBezTo>
                    <a:pt x="8" y="52"/>
                    <a:pt x="8" y="57"/>
                    <a:pt x="8" y="68"/>
                  </a:cubicBezTo>
                  <a:cubicBezTo>
                    <a:pt x="4" y="69"/>
                    <a:pt x="3" y="72"/>
                    <a:pt x="3" y="73"/>
                  </a:cubicBezTo>
                  <a:cubicBezTo>
                    <a:pt x="1" y="78"/>
                    <a:pt x="0" y="85"/>
                    <a:pt x="3" y="91"/>
                  </a:cubicBezTo>
                  <a:cubicBezTo>
                    <a:pt x="5" y="100"/>
                    <a:pt x="9" y="106"/>
                    <a:pt x="13" y="109"/>
                  </a:cubicBezTo>
                  <a:close/>
                  <a:moveTo>
                    <a:pt x="65" y="136"/>
                  </a:moveTo>
                  <a:cubicBezTo>
                    <a:pt x="47" y="136"/>
                    <a:pt x="32" y="122"/>
                    <a:pt x="27" y="104"/>
                  </a:cubicBezTo>
                  <a:cubicBezTo>
                    <a:pt x="26" y="96"/>
                    <a:pt x="21" y="75"/>
                    <a:pt x="21" y="68"/>
                  </a:cubicBezTo>
                  <a:cubicBezTo>
                    <a:pt x="21" y="67"/>
                    <a:pt x="21" y="66"/>
                    <a:pt x="21" y="65"/>
                  </a:cubicBezTo>
                  <a:cubicBezTo>
                    <a:pt x="76" y="63"/>
                    <a:pt x="86" y="50"/>
                    <a:pt x="96" y="50"/>
                  </a:cubicBezTo>
                  <a:cubicBezTo>
                    <a:pt x="96" y="50"/>
                    <a:pt x="96" y="67"/>
                    <a:pt x="111" y="70"/>
                  </a:cubicBezTo>
                  <a:cubicBezTo>
                    <a:pt x="110" y="79"/>
                    <a:pt x="106" y="97"/>
                    <a:pt x="105" y="104"/>
                  </a:cubicBezTo>
                  <a:cubicBezTo>
                    <a:pt x="100" y="122"/>
                    <a:pt x="84" y="136"/>
                    <a:pt x="6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084">
              <a:extLst>
                <a:ext uri="{FF2B5EF4-FFF2-40B4-BE49-F238E27FC236}">
                  <a16:creationId xmlns:a16="http://schemas.microsoft.com/office/drawing/2014/main" id="{05C6A27D-74AC-D9C0-1C17-31E57A3307C3}"/>
                </a:ext>
              </a:extLst>
            </p:cNvPr>
            <p:cNvSpPr>
              <a:spLocks/>
            </p:cNvSpPr>
            <p:nvPr/>
          </p:nvSpPr>
          <p:spPr bwMode="gray">
            <a:xfrm>
              <a:off x="8343964" y="6325394"/>
              <a:ext cx="839787" cy="300037"/>
            </a:xfrm>
            <a:custGeom>
              <a:avLst/>
              <a:gdLst>
                <a:gd name="T0" fmla="*/ 214 w 224"/>
                <a:gd name="T1" fmla="*/ 25 h 80"/>
                <a:gd name="T2" fmla="*/ 168 w 224"/>
                <a:gd name="T3" fmla="*/ 0 h 80"/>
                <a:gd name="T4" fmla="*/ 56 w 224"/>
                <a:gd name="T5" fmla="*/ 0 h 80"/>
                <a:gd name="T6" fmla="*/ 11 w 224"/>
                <a:gd name="T7" fmla="*/ 25 h 80"/>
                <a:gd name="T8" fmla="*/ 0 w 224"/>
                <a:gd name="T9" fmla="*/ 50 h 80"/>
                <a:gd name="T10" fmla="*/ 113 w 224"/>
                <a:gd name="T11" fmla="*/ 80 h 80"/>
                <a:gd name="T12" fmla="*/ 224 w 224"/>
                <a:gd name="T13" fmla="*/ 50 h 80"/>
                <a:gd name="T14" fmla="*/ 214 w 224"/>
                <a:gd name="T15" fmla="*/ 2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4" h="80">
                  <a:moveTo>
                    <a:pt x="214" y="25"/>
                  </a:moveTo>
                  <a:cubicBezTo>
                    <a:pt x="207" y="14"/>
                    <a:pt x="188" y="4"/>
                    <a:pt x="168" y="0"/>
                  </a:cubicBezTo>
                  <a:cubicBezTo>
                    <a:pt x="107" y="38"/>
                    <a:pt x="56" y="0"/>
                    <a:pt x="56" y="0"/>
                  </a:cubicBezTo>
                  <a:cubicBezTo>
                    <a:pt x="36" y="4"/>
                    <a:pt x="17" y="14"/>
                    <a:pt x="11" y="25"/>
                  </a:cubicBezTo>
                  <a:cubicBezTo>
                    <a:pt x="0" y="41"/>
                    <a:pt x="0" y="50"/>
                    <a:pt x="0" y="50"/>
                  </a:cubicBezTo>
                  <a:cubicBezTo>
                    <a:pt x="0" y="58"/>
                    <a:pt x="50" y="80"/>
                    <a:pt x="113" y="80"/>
                  </a:cubicBezTo>
                  <a:cubicBezTo>
                    <a:pt x="174" y="80"/>
                    <a:pt x="224" y="58"/>
                    <a:pt x="224" y="50"/>
                  </a:cubicBezTo>
                  <a:cubicBezTo>
                    <a:pt x="224" y="50"/>
                    <a:pt x="224" y="41"/>
                    <a:pt x="2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112">
            <a:extLst>
              <a:ext uri="{FF2B5EF4-FFF2-40B4-BE49-F238E27FC236}">
                <a16:creationId xmlns:a16="http://schemas.microsoft.com/office/drawing/2014/main" id="{702F7DE3-9BA7-743E-FEA9-E51854326B8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470494" y="1802430"/>
            <a:ext cx="224029" cy="609410"/>
            <a:chOff x="10815638" y="5970588"/>
            <a:chExt cx="266700" cy="725487"/>
          </a:xfrm>
          <a:solidFill>
            <a:schemeClr val="accent2"/>
          </a:solidFill>
        </p:grpSpPr>
        <p:sp>
          <p:nvSpPr>
            <p:cNvPr id="44" name="Freeform 1089">
              <a:extLst>
                <a:ext uri="{FF2B5EF4-FFF2-40B4-BE49-F238E27FC236}">
                  <a16:creationId xmlns:a16="http://schemas.microsoft.com/office/drawing/2014/main" id="{086267AA-C3BF-30F2-7C6F-4B2A2AF47C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0815638" y="6105525"/>
              <a:ext cx="266700" cy="590550"/>
            </a:xfrm>
            <a:custGeom>
              <a:avLst/>
              <a:gdLst>
                <a:gd name="T0" fmla="*/ 71 w 71"/>
                <a:gd name="T1" fmla="*/ 22 h 157"/>
                <a:gd name="T2" fmla="*/ 71 w 71"/>
                <a:gd name="T3" fmla="*/ 22 h 157"/>
                <a:gd name="T4" fmla="*/ 49 w 71"/>
                <a:gd name="T5" fmla="*/ 0 h 157"/>
                <a:gd name="T6" fmla="*/ 21 w 71"/>
                <a:gd name="T7" fmla="*/ 0 h 157"/>
                <a:gd name="T8" fmla="*/ 0 w 71"/>
                <a:gd name="T9" fmla="*/ 22 h 157"/>
                <a:gd name="T10" fmla="*/ 0 w 71"/>
                <a:gd name="T11" fmla="*/ 23 h 157"/>
                <a:gd name="T12" fmla="*/ 0 w 71"/>
                <a:gd name="T13" fmla="*/ 24 h 157"/>
                <a:gd name="T14" fmla="*/ 0 w 71"/>
                <a:gd name="T15" fmla="*/ 74 h 157"/>
                <a:gd name="T16" fmla="*/ 6 w 71"/>
                <a:gd name="T17" fmla="*/ 80 h 157"/>
                <a:gd name="T18" fmla="*/ 13 w 71"/>
                <a:gd name="T19" fmla="*/ 74 h 157"/>
                <a:gd name="T20" fmla="*/ 13 w 71"/>
                <a:gd name="T21" fmla="*/ 26 h 157"/>
                <a:gd name="T22" fmla="*/ 16 w 71"/>
                <a:gd name="T23" fmla="*/ 26 h 157"/>
                <a:gd name="T24" fmla="*/ 16 w 71"/>
                <a:gd name="T25" fmla="*/ 70 h 157"/>
                <a:gd name="T26" fmla="*/ 16 w 71"/>
                <a:gd name="T27" fmla="*/ 78 h 157"/>
                <a:gd name="T28" fmla="*/ 16 w 71"/>
                <a:gd name="T29" fmla="*/ 148 h 157"/>
                <a:gd name="T30" fmla="*/ 24 w 71"/>
                <a:gd name="T31" fmla="*/ 157 h 157"/>
                <a:gd name="T32" fmla="*/ 33 w 71"/>
                <a:gd name="T33" fmla="*/ 148 h 157"/>
                <a:gd name="T34" fmla="*/ 33 w 71"/>
                <a:gd name="T35" fmla="*/ 78 h 157"/>
                <a:gd name="T36" fmla="*/ 37 w 71"/>
                <a:gd name="T37" fmla="*/ 78 h 157"/>
                <a:gd name="T38" fmla="*/ 37 w 71"/>
                <a:gd name="T39" fmla="*/ 148 h 157"/>
                <a:gd name="T40" fmla="*/ 46 w 71"/>
                <a:gd name="T41" fmla="*/ 157 h 157"/>
                <a:gd name="T42" fmla="*/ 55 w 71"/>
                <a:gd name="T43" fmla="*/ 148 h 157"/>
                <a:gd name="T44" fmla="*/ 55 w 71"/>
                <a:gd name="T45" fmla="*/ 70 h 157"/>
                <a:gd name="T46" fmla="*/ 55 w 71"/>
                <a:gd name="T47" fmla="*/ 70 h 157"/>
                <a:gd name="T48" fmla="*/ 55 w 71"/>
                <a:gd name="T49" fmla="*/ 26 h 157"/>
                <a:gd name="T50" fmla="*/ 57 w 71"/>
                <a:gd name="T51" fmla="*/ 26 h 157"/>
                <a:gd name="T52" fmla="*/ 57 w 71"/>
                <a:gd name="T53" fmla="*/ 74 h 157"/>
                <a:gd name="T54" fmla="*/ 64 w 71"/>
                <a:gd name="T55" fmla="*/ 80 h 157"/>
                <a:gd name="T56" fmla="*/ 71 w 71"/>
                <a:gd name="T57" fmla="*/ 74 h 157"/>
                <a:gd name="T58" fmla="*/ 71 w 71"/>
                <a:gd name="T59" fmla="*/ 24 h 157"/>
                <a:gd name="T60" fmla="*/ 71 w 71"/>
                <a:gd name="T61" fmla="*/ 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57">
                  <a:moveTo>
                    <a:pt x="71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10"/>
                    <a:pt x="61" y="0"/>
                    <a:pt x="4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48"/>
                    <a:pt x="16" y="148"/>
                    <a:pt x="16" y="148"/>
                  </a:cubicBezTo>
                  <a:cubicBezTo>
                    <a:pt x="16" y="153"/>
                    <a:pt x="20" y="157"/>
                    <a:pt x="24" y="157"/>
                  </a:cubicBezTo>
                  <a:cubicBezTo>
                    <a:pt x="29" y="157"/>
                    <a:pt x="33" y="153"/>
                    <a:pt x="33" y="14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7" y="153"/>
                    <a:pt x="41" y="157"/>
                    <a:pt x="46" y="157"/>
                  </a:cubicBezTo>
                  <a:cubicBezTo>
                    <a:pt x="51" y="157"/>
                    <a:pt x="55" y="153"/>
                    <a:pt x="55" y="148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7"/>
                    <a:pt x="60" y="80"/>
                    <a:pt x="64" y="80"/>
                  </a:cubicBezTo>
                  <a:cubicBezTo>
                    <a:pt x="68" y="80"/>
                    <a:pt x="71" y="77"/>
                    <a:pt x="71" y="7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3"/>
                    <a:pt x="7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Oval 1090">
              <a:extLst>
                <a:ext uri="{FF2B5EF4-FFF2-40B4-BE49-F238E27FC236}">
                  <a16:creationId xmlns:a16="http://schemas.microsoft.com/office/drawing/2014/main" id="{84210118-AA3F-9559-9DB3-E51139E94F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887076" y="5970588"/>
              <a:ext cx="123825" cy="128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6" name="Gruppieren 176">
            <a:extLst>
              <a:ext uri="{FF2B5EF4-FFF2-40B4-BE49-F238E27FC236}">
                <a16:creationId xmlns:a16="http://schemas.microsoft.com/office/drawing/2014/main" id="{935A3C39-EFCE-8C1A-7E56-DBA902529D6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563571" y="1809836"/>
            <a:ext cx="548849" cy="594600"/>
            <a:chOff x="2986128" y="5617370"/>
            <a:chExt cx="665272" cy="720726"/>
          </a:xfrm>
          <a:solidFill>
            <a:schemeClr val="accent2"/>
          </a:solidFill>
        </p:grpSpPr>
        <p:grpSp>
          <p:nvGrpSpPr>
            <p:cNvPr id="47" name="Gruppieren 171">
              <a:extLst>
                <a:ext uri="{FF2B5EF4-FFF2-40B4-BE49-F238E27FC236}">
                  <a16:creationId xmlns:a16="http://schemas.microsoft.com/office/drawing/2014/main" id="{250C33C3-6445-C188-395B-95A21D33A26F}"/>
                </a:ext>
              </a:extLst>
            </p:cNvPr>
            <p:cNvGrpSpPr/>
            <p:nvPr/>
          </p:nvGrpSpPr>
          <p:grpSpPr bwMode="gray">
            <a:xfrm>
              <a:off x="3370303" y="5622926"/>
              <a:ext cx="281097" cy="715170"/>
              <a:chOff x="5494338" y="5740400"/>
              <a:chExt cx="233363" cy="593725"/>
            </a:xfrm>
            <a:grpFill/>
          </p:grpSpPr>
          <p:sp>
            <p:nvSpPr>
              <p:cNvPr id="51" name="Oval 1047">
                <a:extLst>
                  <a:ext uri="{FF2B5EF4-FFF2-40B4-BE49-F238E27FC236}">
                    <a16:creationId xmlns:a16="http://schemas.microsoft.com/office/drawing/2014/main" id="{A6B6E4B3-8D39-8D52-A67A-B8E8B9E1C1E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554663" y="5740400"/>
                <a:ext cx="112713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1048">
                <a:extLst>
                  <a:ext uri="{FF2B5EF4-FFF2-40B4-BE49-F238E27FC236}">
                    <a16:creationId xmlns:a16="http://schemas.microsoft.com/office/drawing/2014/main" id="{A30EB12B-C2F4-61BB-60DC-9EEB67FB5F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94338" y="5861050"/>
                <a:ext cx="233363" cy="473075"/>
              </a:xfrm>
              <a:custGeom>
                <a:avLst/>
                <a:gdLst>
                  <a:gd name="T0" fmla="*/ 62 w 62"/>
                  <a:gd name="T1" fmla="*/ 20 h 126"/>
                  <a:gd name="T2" fmla="*/ 62 w 62"/>
                  <a:gd name="T3" fmla="*/ 18 h 126"/>
                  <a:gd name="T4" fmla="*/ 43 w 62"/>
                  <a:gd name="T5" fmla="*/ 0 h 126"/>
                  <a:gd name="T6" fmla="*/ 43 w 62"/>
                  <a:gd name="T7" fmla="*/ 0 h 126"/>
                  <a:gd name="T8" fmla="*/ 43 w 62"/>
                  <a:gd name="T9" fmla="*/ 0 h 126"/>
                  <a:gd name="T10" fmla="*/ 40 w 62"/>
                  <a:gd name="T11" fmla="*/ 0 h 126"/>
                  <a:gd name="T12" fmla="*/ 34 w 62"/>
                  <a:gd name="T13" fmla="*/ 0 h 126"/>
                  <a:gd name="T14" fmla="*/ 33 w 62"/>
                  <a:gd name="T15" fmla="*/ 5 h 126"/>
                  <a:gd name="T16" fmla="*/ 35 w 62"/>
                  <a:gd name="T17" fmla="*/ 25 h 126"/>
                  <a:gd name="T18" fmla="*/ 31 w 62"/>
                  <a:gd name="T19" fmla="*/ 32 h 126"/>
                  <a:gd name="T20" fmla="*/ 27 w 62"/>
                  <a:gd name="T21" fmla="*/ 25 h 126"/>
                  <a:gd name="T22" fmla="*/ 29 w 62"/>
                  <a:gd name="T23" fmla="*/ 5 h 126"/>
                  <a:gd name="T24" fmla="*/ 27 w 62"/>
                  <a:gd name="T25" fmla="*/ 0 h 126"/>
                  <a:gd name="T26" fmla="*/ 21 w 62"/>
                  <a:gd name="T27" fmla="*/ 0 h 126"/>
                  <a:gd name="T28" fmla="*/ 19 w 62"/>
                  <a:gd name="T29" fmla="*/ 0 h 126"/>
                  <a:gd name="T30" fmla="*/ 18 w 62"/>
                  <a:gd name="T31" fmla="*/ 0 h 126"/>
                  <a:gd name="T32" fmla="*/ 18 w 62"/>
                  <a:gd name="T33" fmla="*/ 0 h 126"/>
                  <a:gd name="T34" fmla="*/ 0 w 62"/>
                  <a:gd name="T35" fmla="*/ 18 h 126"/>
                  <a:gd name="T36" fmla="*/ 0 w 62"/>
                  <a:gd name="T37" fmla="*/ 20 h 126"/>
                  <a:gd name="T38" fmla="*/ 0 w 62"/>
                  <a:gd name="T39" fmla="*/ 21 h 126"/>
                  <a:gd name="T40" fmla="*/ 0 w 62"/>
                  <a:gd name="T41" fmla="*/ 60 h 126"/>
                  <a:gd name="T42" fmla="*/ 6 w 62"/>
                  <a:gd name="T43" fmla="*/ 66 h 126"/>
                  <a:gd name="T44" fmla="*/ 12 w 62"/>
                  <a:gd name="T45" fmla="*/ 60 h 126"/>
                  <a:gd name="T46" fmla="*/ 12 w 62"/>
                  <a:gd name="T47" fmla="*/ 22 h 126"/>
                  <a:gd name="T48" fmla="*/ 13 w 62"/>
                  <a:gd name="T49" fmla="*/ 22 h 126"/>
                  <a:gd name="T50" fmla="*/ 13 w 62"/>
                  <a:gd name="T51" fmla="*/ 60 h 126"/>
                  <a:gd name="T52" fmla="*/ 13 w 62"/>
                  <a:gd name="T53" fmla="*/ 60 h 126"/>
                  <a:gd name="T54" fmla="*/ 13 w 62"/>
                  <a:gd name="T55" fmla="*/ 119 h 126"/>
                  <a:gd name="T56" fmla="*/ 21 w 62"/>
                  <a:gd name="T57" fmla="*/ 126 h 126"/>
                  <a:gd name="T58" fmla="*/ 21 w 62"/>
                  <a:gd name="T59" fmla="*/ 126 h 126"/>
                  <a:gd name="T60" fmla="*/ 21 w 62"/>
                  <a:gd name="T61" fmla="*/ 126 h 126"/>
                  <a:gd name="T62" fmla="*/ 29 w 62"/>
                  <a:gd name="T63" fmla="*/ 119 h 126"/>
                  <a:gd name="T64" fmla="*/ 29 w 62"/>
                  <a:gd name="T65" fmla="*/ 68 h 126"/>
                  <a:gd name="T66" fmla="*/ 32 w 62"/>
                  <a:gd name="T67" fmla="*/ 68 h 126"/>
                  <a:gd name="T68" fmla="*/ 32 w 62"/>
                  <a:gd name="T69" fmla="*/ 119 h 126"/>
                  <a:gd name="T70" fmla="*/ 40 w 62"/>
                  <a:gd name="T71" fmla="*/ 126 h 126"/>
                  <a:gd name="T72" fmla="*/ 40 w 62"/>
                  <a:gd name="T73" fmla="*/ 126 h 126"/>
                  <a:gd name="T74" fmla="*/ 40 w 62"/>
                  <a:gd name="T75" fmla="*/ 126 h 126"/>
                  <a:gd name="T76" fmla="*/ 48 w 62"/>
                  <a:gd name="T77" fmla="*/ 119 h 126"/>
                  <a:gd name="T78" fmla="*/ 48 w 62"/>
                  <a:gd name="T79" fmla="*/ 57 h 126"/>
                  <a:gd name="T80" fmla="*/ 48 w 62"/>
                  <a:gd name="T81" fmla="*/ 60 h 126"/>
                  <a:gd name="T82" fmla="*/ 48 w 62"/>
                  <a:gd name="T83" fmla="*/ 22 h 126"/>
                  <a:gd name="T84" fmla="*/ 50 w 62"/>
                  <a:gd name="T85" fmla="*/ 22 h 126"/>
                  <a:gd name="T86" fmla="*/ 50 w 62"/>
                  <a:gd name="T87" fmla="*/ 60 h 126"/>
                  <a:gd name="T88" fmla="*/ 56 w 62"/>
                  <a:gd name="T89" fmla="*/ 66 h 126"/>
                  <a:gd name="T90" fmla="*/ 62 w 62"/>
                  <a:gd name="T91" fmla="*/ 60 h 126"/>
                  <a:gd name="T92" fmla="*/ 62 w 62"/>
                  <a:gd name="T93" fmla="*/ 21 h 126"/>
                  <a:gd name="T94" fmla="*/ 62 w 62"/>
                  <a:gd name="T95" fmla="*/ 2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2" h="126">
                    <a:moveTo>
                      <a:pt x="62" y="20"/>
                    </a:move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8"/>
                      <a:pt x="5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3"/>
                      <a:pt x="33" y="4"/>
                      <a:pt x="33" y="5"/>
                    </a:cubicBezTo>
                    <a:cubicBezTo>
                      <a:pt x="33" y="5"/>
                      <a:pt x="36" y="20"/>
                      <a:pt x="35" y="25"/>
                    </a:cubicBezTo>
                    <a:cubicBezTo>
                      <a:pt x="35" y="27"/>
                      <a:pt x="33" y="32"/>
                      <a:pt x="31" y="32"/>
                    </a:cubicBezTo>
                    <a:cubicBezTo>
                      <a:pt x="29" y="32"/>
                      <a:pt x="28" y="27"/>
                      <a:pt x="27" y="25"/>
                    </a:cubicBezTo>
                    <a:cubicBezTo>
                      <a:pt x="26" y="20"/>
                      <a:pt x="29" y="5"/>
                      <a:pt x="29" y="5"/>
                    </a:cubicBezTo>
                    <a:cubicBezTo>
                      <a:pt x="27" y="3"/>
                      <a:pt x="27" y="0"/>
                      <a:pt x="27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2" y="66"/>
                      <a:pt x="6" y="66"/>
                    </a:cubicBezTo>
                    <a:cubicBezTo>
                      <a:pt x="9" y="66"/>
                      <a:pt x="12" y="64"/>
                      <a:pt x="12" y="6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3"/>
                      <a:pt x="17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6" y="126"/>
                      <a:pt x="29" y="123"/>
                      <a:pt x="29" y="11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23"/>
                      <a:pt x="36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4" y="126"/>
                      <a:pt x="48" y="123"/>
                      <a:pt x="48" y="119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4"/>
                      <a:pt x="53" y="66"/>
                      <a:pt x="56" y="66"/>
                    </a:cubicBezTo>
                    <a:cubicBezTo>
                      <a:pt x="59" y="66"/>
                      <a:pt x="62" y="64"/>
                      <a:pt x="62" y="6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0"/>
                      <a:pt x="62" y="20"/>
                      <a:pt x="6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8" name="Gruppieren 111">
              <a:extLst>
                <a:ext uri="{FF2B5EF4-FFF2-40B4-BE49-F238E27FC236}">
                  <a16:creationId xmlns:a16="http://schemas.microsoft.com/office/drawing/2014/main" id="{90441AA3-2A6A-3E7C-3DC3-561EBC6F571E}"/>
                </a:ext>
              </a:extLst>
            </p:cNvPr>
            <p:cNvGrpSpPr/>
            <p:nvPr/>
          </p:nvGrpSpPr>
          <p:grpSpPr bwMode="gray">
            <a:xfrm>
              <a:off x="2986128" y="5617370"/>
              <a:ext cx="327025" cy="720725"/>
              <a:chOff x="11214101" y="5975350"/>
              <a:chExt cx="327025" cy="720725"/>
            </a:xfrm>
            <a:grpFill/>
          </p:grpSpPr>
          <p:sp>
            <p:nvSpPr>
              <p:cNvPr id="49" name="Oval 1091">
                <a:extLst>
                  <a:ext uri="{FF2B5EF4-FFF2-40B4-BE49-F238E27FC236}">
                    <a16:creationId xmlns:a16="http://schemas.microsoft.com/office/drawing/2014/main" id="{3E5368EA-B512-447F-31B1-9D99DA1F915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315701" y="5975350"/>
                <a:ext cx="123825" cy="1270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1092">
                <a:extLst>
                  <a:ext uri="{FF2B5EF4-FFF2-40B4-BE49-F238E27FC236}">
                    <a16:creationId xmlns:a16="http://schemas.microsoft.com/office/drawing/2014/main" id="{7AF78F40-1404-7B35-0D96-74924CDB19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214101" y="6113463"/>
                <a:ext cx="327025" cy="582612"/>
              </a:xfrm>
              <a:custGeom>
                <a:avLst/>
                <a:gdLst>
                  <a:gd name="T0" fmla="*/ 86 w 87"/>
                  <a:gd name="T1" fmla="*/ 61 h 155"/>
                  <a:gd name="T2" fmla="*/ 72 w 87"/>
                  <a:gd name="T3" fmla="*/ 14 h 155"/>
                  <a:gd name="T4" fmla="*/ 57 w 87"/>
                  <a:gd name="T5" fmla="*/ 0 h 155"/>
                  <a:gd name="T6" fmla="*/ 30 w 87"/>
                  <a:gd name="T7" fmla="*/ 0 h 155"/>
                  <a:gd name="T8" fmla="*/ 15 w 87"/>
                  <a:gd name="T9" fmla="*/ 14 h 155"/>
                  <a:gd name="T10" fmla="*/ 1 w 87"/>
                  <a:gd name="T11" fmla="*/ 61 h 155"/>
                  <a:gd name="T12" fmla="*/ 5 w 87"/>
                  <a:gd name="T13" fmla="*/ 69 h 155"/>
                  <a:gd name="T14" fmla="*/ 14 w 87"/>
                  <a:gd name="T15" fmla="*/ 65 h 155"/>
                  <a:gd name="T16" fmla="*/ 24 w 87"/>
                  <a:gd name="T17" fmla="*/ 29 h 155"/>
                  <a:gd name="T18" fmla="*/ 27 w 87"/>
                  <a:gd name="T19" fmla="*/ 29 h 155"/>
                  <a:gd name="T20" fmla="*/ 10 w 87"/>
                  <a:gd name="T21" fmla="*/ 85 h 155"/>
                  <a:gd name="T22" fmla="*/ 16 w 87"/>
                  <a:gd name="T23" fmla="*/ 96 h 155"/>
                  <a:gd name="T24" fmla="*/ 27 w 87"/>
                  <a:gd name="T25" fmla="*/ 96 h 155"/>
                  <a:gd name="T26" fmla="*/ 27 w 87"/>
                  <a:gd name="T27" fmla="*/ 148 h 155"/>
                  <a:gd name="T28" fmla="*/ 34 w 87"/>
                  <a:gd name="T29" fmla="*/ 155 h 155"/>
                  <a:gd name="T30" fmla="*/ 41 w 87"/>
                  <a:gd name="T31" fmla="*/ 148 h 155"/>
                  <a:gd name="T32" fmla="*/ 41 w 87"/>
                  <a:gd name="T33" fmla="*/ 96 h 155"/>
                  <a:gd name="T34" fmla="*/ 46 w 87"/>
                  <a:gd name="T35" fmla="*/ 96 h 155"/>
                  <a:gd name="T36" fmla="*/ 46 w 87"/>
                  <a:gd name="T37" fmla="*/ 148 h 155"/>
                  <a:gd name="T38" fmla="*/ 53 w 87"/>
                  <a:gd name="T39" fmla="*/ 155 h 155"/>
                  <a:gd name="T40" fmla="*/ 59 w 87"/>
                  <a:gd name="T41" fmla="*/ 148 h 155"/>
                  <a:gd name="T42" fmla="*/ 59 w 87"/>
                  <a:gd name="T43" fmla="*/ 96 h 155"/>
                  <a:gd name="T44" fmla="*/ 71 w 87"/>
                  <a:gd name="T45" fmla="*/ 96 h 155"/>
                  <a:gd name="T46" fmla="*/ 77 w 87"/>
                  <a:gd name="T47" fmla="*/ 88 h 155"/>
                  <a:gd name="T48" fmla="*/ 60 w 87"/>
                  <a:gd name="T49" fmla="*/ 29 h 155"/>
                  <a:gd name="T50" fmla="*/ 62 w 87"/>
                  <a:gd name="T51" fmla="*/ 29 h 155"/>
                  <a:gd name="T52" fmla="*/ 73 w 87"/>
                  <a:gd name="T53" fmla="*/ 65 h 155"/>
                  <a:gd name="T54" fmla="*/ 81 w 87"/>
                  <a:gd name="T55" fmla="*/ 69 h 155"/>
                  <a:gd name="T56" fmla="*/ 86 w 87"/>
                  <a:gd name="T57" fmla="*/ 6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7" h="155">
                    <a:moveTo>
                      <a:pt x="86" y="61"/>
                    </a:moveTo>
                    <a:cubicBezTo>
                      <a:pt x="72" y="14"/>
                      <a:pt x="72" y="14"/>
                      <a:pt x="72" y="14"/>
                    </a:cubicBezTo>
                    <a:cubicBezTo>
                      <a:pt x="71" y="6"/>
                      <a:pt x="65" y="0"/>
                      <a:pt x="5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15" y="6"/>
                      <a:pt x="15" y="14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0" y="64"/>
                      <a:pt x="2" y="68"/>
                      <a:pt x="5" y="69"/>
                    </a:cubicBezTo>
                    <a:cubicBezTo>
                      <a:pt x="9" y="70"/>
                      <a:pt x="13" y="68"/>
                      <a:pt x="14" y="65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9" y="93"/>
                      <a:pt x="11" y="96"/>
                      <a:pt x="1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27" y="152"/>
                      <a:pt x="30" y="155"/>
                      <a:pt x="34" y="155"/>
                    </a:cubicBezTo>
                    <a:cubicBezTo>
                      <a:pt x="38" y="155"/>
                      <a:pt x="41" y="152"/>
                      <a:pt x="41" y="148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2"/>
                      <a:pt x="49" y="155"/>
                      <a:pt x="53" y="155"/>
                    </a:cubicBezTo>
                    <a:cubicBezTo>
                      <a:pt x="56" y="155"/>
                      <a:pt x="59" y="152"/>
                      <a:pt x="59" y="148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6" y="96"/>
                      <a:pt x="78" y="93"/>
                      <a:pt x="77" y="88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4" y="68"/>
                      <a:pt x="78" y="70"/>
                      <a:pt x="81" y="69"/>
                    </a:cubicBezTo>
                    <a:cubicBezTo>
                      <a:pt x="85" y="68"/>
                      <a:pt x="87" y="64"/>
                      <a:pt x="86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3" name="Gruppieren 149">
            <a:extLst>
              <a:ext uri="{FF2B5EF4-FFF2-40B4-BE49-F238E27FC236}">
                <a16:creationId xmlns:a16="http://schemas.microsoft.com/office/drawing/2014/main" id="{C1F57E7B-ECB9-CF9F-AF59-49F03553D21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189669" y="1804430"/>
            <a:ext cx="274705" cy="605410"/>
            <a:chOff x="11214101" y="5975350"/>
            <a:chExt cx="327025" cy="720725"/>
          </a:xfrm>
          <a:solidFill>
            <a:schemeClr val="accent2"/>
          </a:solidFill>
        </p:grpSpPr>
        <p:sp>
          <p:nvSpPr>
            <p:cNvPr id="54" name="Oval 1091">
              <a:extLst>
                <a:ext uri="{FF2B5EF4-FFF2-40B4-BE49-F238E27FC236}">
                  <a16:creationId xmlns:a16="http://schemas.microsoft.com/office/drawing/2014/main" id="{F48BC77E-0926-EA01-8B0F-45CDC2F989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315701" y="5975350"/>
              <a:ext cx="123825" cy="1270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1092">
              <a:extLst>
                <a:ext uri="{FF2B5EF4-FFF2-40B4-BE49-F238E27FC236}">
                  <a16:creationId xmlns:a16="http://schemas.microsoft.com/office/drawing/2014/main" id="{0FD34D6D-8670-8E0B-A721-C865A2A965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14101" y="6113463"/>
              <a:ext cx="327025" cy="582612"/>
            </a:xfrm>
            <a:custGeom>
              <a:avLst/>
              <a:gdLst>
                <a:gd name="T0" fmla="*/ 86 w 87"/>
                <a:gd name="T1" fmla="*/ 61 h 155"/>
                <a:gd name="T2" fmla="*/ 72 w 87"/>
                <a:gd name="T3" fmla="*/ 14 h 155"/>
                <a:gd name="T4" fmla="*/ 57 w 87"/>
                <a:gd name="T5" fmla="*/ 0 h 155"/>
                <a:gd name="T6" fmla="*/ 30 w 87"/>
                <a:gd name="T7" fmla="*/ 0 h 155"/>
                <a:gd name="T8" fmla="*/ 15 w 87"/>
                <a:gd name="T9" fmla="*/ 14 h 155"/>
                <a:gd name="T10" fmla="*/ 1 w 87"/>
                <a:gd name="T11" fmla="*/ 61 h 155"/>
                <a:gd name="T12" fmla="*/ 5 w 87"/>
                <a:gd name="T13" fmla="*/ 69 h 155"/>
                <a:gd name="T14" fmla="*/ 14 w 87"/>
                <a:gd name="T15" fmla="*/ 65 h 155"/>
                <a:gd name="T16" fmla="*/ 24 w 87"/>
                <a:gd name="T17" fmla="*/ 29 h 155"/>
                <a:gd name="T18" fmla="*/ 27 w 87"/>
                <a:gd name="T19" fmla="*/ 29 h 155"/>
                <a:gd name="T20" fmla="*/ 10 w 87"/>
                <a:gd name="T21" fmla="*/ 85 h 155"/>
                <a:gd name="T22" fmla="*/ 16 w 87"/>
                <a:gd name="T23" fmla="*/ 96 h 155"/>
                <a:gd name="T24" fmla="*/ 27 w 87"/>
                <a:gd name="T25" fmla="*/ 96 h 155"/>
                <a:gd name="T26" fmla="*/ 27 w 87"/>
                <a:gd name="T27" fmla="*/ 148 h 155"/>
                <a:gd name="T28" fmla="*/ 34 w 87"/>
                <a:gd name="T29" fmla="*/ 155 h 155"/>
                <a:gd name="T30" fmla="*/ 41 w 87"/>
                <a:gd name="T31" fmla="*/ 148 h 155"/>
                <a:gd name="T32" fmla="*/ 41 w 87"/>
                <a:gd name="T33" fmla="*/ 96 h 155"/>
                <a:gd name="T34" fmla="*/ 46 w 87"/>
                <a:gd name="T35" fmla="*/ 96 h 155"/>
                <a:gd name="T36" fmla="*/ 46 w 87"/>
                <a:gd name="T37" fmla="*/ 148 h 155"/>
                <a:gd name="T38" fmla="*/ 53 w 87"/>
                <a:gd name="T39" fmla="*/ 155 h 155"/>
                <a:gd name="T40" fmla="*/ 59 w 87"/>
                <a:gd name="T41" fmla="*/ 148 h 155"/>
                <a:gd name="T42" fmla="*/ 59 w 87"/>
                <a:gd name="T43" fmla="*/ 96 h 155"/>
                <a:gd name="T44" fmla="*/ 71 w 87"/>
                <a:gd name="T45" fmla="*/ 96 h 155"/>
                <a:gd name="T46" fmla="*/ 77 w 87"/>
                <a:gd name="T47" fmla="*/ 88 h 155"/>
                <a:gd name="T48" fmla="*/ 60 w 87"/>
                <a:gd name="T49" fmla="*/ 29 h 155"/>
                <a:gd name="T50" fmla="*/ 62 w 87"/>
                <a:gd name="T51" fmla="*/ 29 h 155"/>
                <a:gd name="T52" fmla="*/ 73 w 87"/>
                <a:gd name="T53" fmla="*/ 65 h 155"/>
                <a:gd name="T54" fmla="*/ 81 w 87"/>
                <a:gd name="T55" fmla="*/ 69 h 155"/>
                <a:gd name="T56" fmla="*/ 86 w 87"/>
                <a:gd name="T57" fmla="*/ 6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" h="155">
                  <a:moveTo>
                    <a:pt x="86" y="61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1" y="6"/>
                    <a:pt x="65" y="0"/>
                    <a:pt x="5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6"/>
                    <a:pt x="15" y="14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4"/>
                    <a:pt x="2" y="68"/>
                    <a:pt x="5" y="69"/>
                  </a:cubicBezTo>
                  <a:cubicBezTo>
                    <a:pt x="9" y="70"/>
                    <a:pt x="13" y="68"/>
                    <a:pt x="14" y="6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93"/>
                    <a:pt x="11" y="96"/>
                    <a:pt x="16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52"/>
                    <a:pt x="30" y="155"/>
                    <a:pt x="34" y="155"/>
                  </a:cubicBezTo>
                  <a:cubicBezTo>
                    <a:pt x="38" y="155"/>
                    <a:pt x="41" y="152"/>
                    <a:pt x="41" y="14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52"/>
                    <a:pt x="49" y="155"/>
                    <a:pt x="53" y="155"/>
                  </a:cubicBezTo>
                  <a:cubicBezTo>
                    <a:pt x="56" y="155"/>
                    <a:pt x="59" y="152"/>
                    <a:pt x="59" y="14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6" y="96"/>
                    <a:pt x="78" y="93"/>
                    <a:pt x="77" y="8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4" y="68"/>
                    <a:pt x="78" y="70"/>
                    <a:pt x="81" y="69"/>
                  </a:cubicBezTo>
                  <a:cubicBezTo>
                    <a:pt x="85" y="68"/>
                    <a:pt x="87" y="64"/>
                    <a:pt x="8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6" name="Freeform 1113">
            <a:extLst>
              <a:ext uri="{FF2B5EF4-FFF2-40B4-BE49-F238E27FC236}">
                <a16:creationId xmlns:a16="http://schemas.microsoft.com/office/drawing/2014/main" id="{0A096F94-0D2F-CA56-87D5-7ED94B46C166}"/>
              </a:ext>
            </a:extLst>
          </p:cNvPr>
          <p:cNvSpPr>
            <a:spLocks noChangeAspect="1"/>
          </p:cNvSpPr>
          <p:nvPr/>
        </p:nvSpPr>
        <p:spPr bwMode="gray">
          <a:xfrm>
            <a:off x="5901792" y="3047492"/>
            <a:ext cx="383381" cy="617935"/>
          </a:xfrm>
          <a:custGeom>
            <a:avLst/>
            <a:gdLst>
              <a:gd name="T0" fmla="*/ 130 w 136"/>
              <a:gd name="T1" fmla="*/ 97 h 220"/>
              <a:gd name="T2" fmla="*/ 109 w 136"/>
              <a:gd name="T3" fmla="*/ 109 h 220"/>
              <a:gd name="T4" fmla="*/ 95 w 136"/>
              <a:gd name="T5" fmla="*/ 135 h 220"/>
              <a:gd name="T6" fmla="*/ 92 w 136"/>
              <a:gd name="T7" fmla="*/ 137 h 220"/>
              <a:gd name="T8" fmla="*/ 91 w 136"/>
              <a:gd name="T9" fmla="*/ 134 h 220"/>
              <a:gd name="T10" fmla="*/ 91 w 136"/>
              <a:gd name="T11" fmla="*/ 110 h 220"/>
              <a:gd name="T12" fmla="*/ 91 w 136"/>
              <a:gd name="T13" fmla="*/ 30 h 220"/>
              <a:gd name="T14" fmla="*/ 84 w 136"/>
              <a:gd name="T15" fmla="*/ 21 h 220"/>
              <a:gd name="T16" fmla="*/ 73 w 136"/>
              <a:gd name="T17" fmla="*/ 24 h 220"/>
              <a:gd name="T18" fmla="*/ 71 w 136"/>
              <a:gd name="T19" fmla="*/ 34 h 220"/>
              <a:gd name="T20" fmla="*/ 71 w 136"/>
              <a:gd name="T21" fmla="*/ 89 h 220"/>
              <a:gd name="T22" fmla="*/ 69 w 136"/>
              <a:gd name="T23" fmla="*/ 93 h 220"/>
              <a:gd name="T24" fmla="*/ 67 w 136"/>
              <a:gd name="T25" fmla="*/ 89 h 220"/>
              <a:gd name="T26" fmla="*/ 67 w 136"/>
              <a:gd name="T27" fmla="*/ 78 h 220"/>
              <a:gd name="T28" fmla="*/ 67 w 136"/>
              <a:gd name="T29" fmla="*/ 15 h 220"/>
              <a:gd name="T30" fmla="*/ 61 w 136"/>
              <a:gd name="T31" fmla="*/ 4 h 220"/>
              <a:gd name="T32" fmla="*/ 47 w 136"/>
              <a:gd name="T33" fmla="*/ 14 h 220"/>
              <a:gd name="T34" fmla="*/ 47 w 136"/>
              <a:gd name="T35" fmla="*/ 87 h 220"/>
              <a:gd name="T36" fmla="*/ 47 w 136"/>
              <a:gd name="T37" fmla="*/ 90 h 220"/>
              <a:gd name="T38" fmla="*/ 45 w 136"/>
              <a:gd name="T39" fmla="*/ 91 h 220"/>
              <a:gd name="T40" fmla="*/ 44 w 136"/>
              <a:gd name="T41" fmla="*/ 90 h 220"/>
              <a:gd name="T42" fmla="*/ 43 w 136"/>
              <a:gd name="T43" fmla="*/ 87 h 220"/>
              <a:gd name="T44" fmla="*/ 43 w 136"/>
              <a:gd name="T45" fmla="*/ 44 h 220"/>
              <a:gd name="T46" fmla="*/ 43 w 136"/>
              <a:gd name="T47" fmla="*/ 28 h 220"/>
              <a:gd name="T48" fmla="*/ 32 w 136"/>
              <a:gd name="T49" fmla="*/ 17 h 220"/>
              <a:gd name="T50" fmla="*/ 23 w 136"/>
              <a:gd name="T51" fmla="*/ 28 h 220"/>
              <a:gd name="T52" fmla="*/ 23 w 136"/>
              <a:gd name="T53" fmla="*/ 95 h 220"/>
              <a:gd name="T54" fmla="*/ 22 w 136"/>
              <a:gd name="T55" fmla="*/ 98 h 220"/>
              <a:gd name="T56" fmla="*/ 20 w 136"/>
              <a:gd name="T57" fmla="*/ 95 h 220"/>
              <a:gd name="T58" fmla="*/ 20 w 136"/>
              <a:gd name="T59" fmla="*/ 94 h 220"/>
              <a:gd name="T60" fmla="*/ 20 w 136"/>
              <a:gd name="T61" fmla="*/ 52 h 220"/>
              <a:gd name="T62" fmla="*/ 11 w 136"/>
              <a:gd name="T63" fmla="*/ 41 h 220"/>
              <a:gd name="T64" fmla="*/ 0 w 136"/>
              <a:gd name="T65" fmla="*/ 52 h 220"/>
              <a:gd name="T66" fmla="*/ 0 w 136"/>
              <a:gd name="T67" fmla="*/ 99 h 220"/>
              <a:gd name="T68" fmla="*/ 0 w 136"/>
              <a:gd name="T69" fmla="*/ 144 h 220"/>
              <a:gd name="T70" fmla="*/ 0 w 136"/>
              <a:gd name="T71" fmla="*/ 158 h 220"/>
              <a:gd name="T72" fmla="*/ 7 w 136"/>
              <a:gd name="T73" fmla="*/ 180 h 220"/>
              <a:gd name="T74" fmla="*/ 12 w 136"/>
              <a:gd name="T75" fmla="*/ 201 h 220"/>
              <a:gd name="T76" fmla="*/ 12 w 136"/>
              <a:gd name="T77" fmla="*/ 220 h 220"/>
              <a:gd name="T78" fmla="*/ 15 w 136"/>
              <a:gd name="T79" fmla="*/ 220 h 220"/>
              <a:gd name="T80" fmla="*/ 57 w 136"/>
              <a:gd name="T81" fmla="*/ 220 h 220"/>
              <a:gd name="T82" fmla="*/ 73 w 136"/>
              <a:gd name="T83" fmla="*/ 220 h 220"/>
              <a:gd name="T84" fmla="*/ 76 w 136"/>
              <a:gd name="T85" fmla="*/ 218 h 220"/>
              <a:gd name="T86" fmla="*/ 75 w 136"/>
              <a:gd name="T87" fmla="*/ 201 h 220"/>
              <a:gd name="T88" fmla="*/ 78 w 136"/>
              <a:gd name="T89" fmla="*/ 193 h 220"/>
              <a:gd name="T90" fmla="*/ 90 w 136"/>
              <a:gd name="T91" fmla="*/ 182 h 220"/>
              <a:gd name="T92" fmla="*/ 106 w 136"/>
              <a:gd name="T93" fmla="*/ 164 h 220"/>
              <a:gd name="T94" fmla="*/ 134 w 136"/>
              <a:gd name="T95" fmla="*/ 104 h 220"/>
              <a:gd name="T96" fmla="*/ 130 w 136"/>
              <a:gd name="T97" fmla="*/ 9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" h="220">
                <a:moveTo>
                  <a:pt x="130" y="97"/>
                </a:moveTo>
                <a:cubicBezTo>
                  <a:pt x="120" y="96"/>
                  <a:pt x="114" y="100"/>
                  <a:pt x="109" y="109"/>
                </a:cubicBezTo>
                <a:cubicBezTo>
                  <a:pt x="104" y="117"/>
                  <a:pt x="99" y="126"/>
                  <a:pt x="95" y="135"/>
                </a:cubicBezTo>
                <a:cubicBezTo>
                  <a:pt x="94" y="135"/>
                  <a:pt x="93" y="136"/>
                  <a:pt x="92" y="137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1" y="84"/>
                  <a:pt x="91" y="57"/>
                  <a:pt x="91" y="30"/>
                </a:cubicBezTo>
                <a:cubicBezTo>
                  <a:pt x="91" y="26"/>
                  <a:pt x="88" y="23"/>
                  <a:pt x="84" y="21"/>
                </a:cubicBezTo>
                <a:cubicBezTo>
                  <a:pt x="81" y="20"/>
                  <a:pt x="76" y="21"/>
                  <a:pt x="73" y="24"/>
                </a:cubicBezTo>
                <a:cubicBezTo>
                  <a:pt x="71" y="27"/>
                  <a:pt x="71" y="30"/>
                  <a:pt x="71" y="34"/>
                </a:cubicBezTo>
                <a:cubicBezTo>
                  <a:pt x="71" y="52"/>
                  <a:pt x="71" y="71"/>
                  <a:pt x="71" y="89"/>
                </a:cubicBezTo>
                <a:cubicBezTo>
                  <a:pt x="71" y="91"/>
                  <a:pt x="71" y="93"/>
                  <a:pt x="69" y="93"/>
                </a:cubicBezTo>
                <a:cubicBezTo>
                  <a:pt x="66" y="93"/>
                  <a:pt x="67" y="91"/>
                  <a:pt x="67" y="89"/>
                </a:cubicBezTo>
                <a:cubicBezTo>
                  <a:pt x="67" y="85"/>
                  <a:pt x="67" y="82"/>
                  <a:pt x="67" y="78"/>
                </a:cubicBezTo>
                <a:cubicBezTo>
                  <a:pt x="67" y="57"/>
                  <a:pt x="67" y="36"/>
                  <a:pt x="67" y="15"/>
                </a:cubicBezTo>
                <a:cubicBezTo>
                  <a:pt x="67" y="10"/>
                  <a:pt x="66" y="6"/>
                  <a:pt x="61" y="4"/>
                </a:cubicBezTo>
                <a:cubicBezTo>
                  <a:pt x="54" y="0"/>
                  <a:pt x="47" y="5"/>
                  <a:pt x="47" y="14"/>
                </a:cubicBezTo>
                <a:cubicBezTo>
                  <a:pt x="47" y="38"/>
                  <a:pt x="47" y="62"/>
                  <a:pt x="47" y="87"/>
                </a:cubicBezTo>
                <a:cubicBezTo>
                  <a:pt x="47" y="88"/>
                  <a:pt x="47" y="89"/>
                  <a:pt x="47" y="90"/>
                </a:cubicBezTo>
                <a:cubicBezTo>
                  <a:pt x="47" y="90"/>
                  <a:pt x="46" y="91"/>
                  <a:pt x="45" y="91"/>
                </a:cubicBezTo>
                <a:cubicBezTo>
                  <a:pt x="45" y="91"/>
                  <a:pt x="44" y="90"/>
                  <a:pt x="44" y="90"/>
                </a:cubicBezTo>
                <a:cubicBezTo>
                  <a:pt x="43" y="89"/>
                  <a:pt x="43" y="88"/>
                  <a:pt x="43" y="87"/>
                </a:cubicBezTo>
                <a:cubicBezTo>
                  <a:pt x="43" y="73"/>
                  <a:pt x="43" y="59"/>
                  <a:pt x="43" y="44"/>
                </a:cubicBezTo>
                <a:cubicBezTo>
                  <a:pt x="43" y="39"/>
                  <a:pt x="43" y="33"/>
                  <a:pt x="43" y="28"/>
                </a:cubicBezTo>
                <a:cubicBezTo>
                  <a:pt x="43" y="21"/>
                  <a:pt x="38" y="16"/>
                  <a:pt x="32" y="17"/>
                </a:cubicBezTo>
                <a:cubicBezTo>
                  <a:pt x="27" y="18"/>
                  <a:pt x="23" y="22"/>
                  <a:pt x="23" y="28"/>
                </a:cubicBezTo>
                <a:cubicBezTo>
                  <a:pt x="23" y="51"/>
                  <a:pt x="23" y="73"/>
                  <a:pt x="23" y="95"/>
                </a:cubicBezTo>
                <a:cubicBezTo>
                  <a:pt x="23" y="96"/>
                  <a:pt x="24" y="98"/>
                  <a:pt x="22" y="98"/>
                </a:cubicBezTo>
                <a:cubicBezTo>
                  <a:pt x="21" y="98"/>
                  <a:pt x="20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6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8"/>
                  <a:pt x="0" y="83"/>
                  <a:pt x="0" y="99"/>
                </a:cubicBezTo>
                <a:cubicBezTo>
                  <a:pt x="0" y="114"/>
                  <a:pt x="0" y="129"/>
                  <a:pt x="0" y="144"/>
                </a:cubicBezTo>
                <a:cubicBezTo>
                  <a:pt x="0" y="149"/>
                  <a:pt x="0" y="153"/>
                  <a:pt x="0" y="158"/>
                </a:cubicBezTo>
                <a:cubicBezTo>
                  <a:pt x="1" y="166"/>
                  <a:pt x="4" y="173"/>
                  <a:pt x="7" y="180"/>
                </a:cubicBezTo>
                <a:cubicBezTo>
                  <a:pt x="10" y="187"/>
                  <a:pt x="12" y="194"/>
                  <a:pt x="12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3" y="220"/>
                  <a:pt x="14" y="220"/>
                  <a:pt x="15" y="220"/>
                </a:cubicBezTo>
                <a:cubicBezTo>
                  <a:pt x="29" y="220"/>
                  <a:pt x="43" y="220"/>
                  <a:pt x="57" y="220"/>
                </a:cubicBezTo>
                <a:cubicBezTo>
                  <a:pt x="63" y="220"/>
                  <a:pt x="68" y="220"/>
                  <a:pt x="73" y="220"/>
                </a:cubicBezTo>
                <a:cubicBezTo>
                  <a:pt x="75" y="220"/>
                  <a:pt x="76" y="219"/>
                  <a:pt x="76" y="218"/>
                </a:cubicBezTo>
                <a:cubicBezTo>
                  <a:pt x="75" y="210"/>
                  <a:pt x="76" y="209"/>
                  <a:pt x="75" y="201"/>
                </a:cubicBezTo>
                <a:cubicBezTo>
                  <a:pt x="75" y="198"/>
                  <a:pt x="76" y="196"/>
                  <a:pt x="78" y="193"/>
                </a:cubicBezTo>
                <a:cubicBezTo>
                  <a:pt x="82" y="189"/>
                  <a:pt x="86" y="185"/>
                  <a:pt x="90" y="182"/>
                </a:cubicBezTo>
                <a:cubicBezTo>
                  <a:pt x="97" y="177"/>
                  <a:pt x="102" y="171"/>
                  <a:pt x="106" y="164"/>
                </a:cubicBezTo>
                <a:cubicBezTo>
                  <a:pt x="115" y="144"/>
                  <a:pt x="125" y="124"/>
                  <a:pt x="134" y="104"/>
                </a:cubicBezTo>
                <a:cubicBezTo>
                  <a:pt x="136" y="99"/>
                  <a:pt x="135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1114">
            <a:extLst>
              <a:ext uri="{FF2B5EF4-FFF2-40B4-BE49-F238E27FC236}">
                <a16:creationId xmlns:a16="http://schemas.microsoft.com/office/drawing/2014/main" id="{AFBBDE74-EC7F-2E17-1242-D85DAC164676}"/>
              </a:ext>
            </a:extLst>
          </p:cNvPr>
          <p:cNvSpPr>
            <a:spLocks noChangeAspect="1"/>
          </p:cNvSpPr>
          <p:nvPr/>
        </p:nvSpPr>
        <p:spPr bwMode="gray">
          <a:xfrm>
            <a:off x="2134140" y="3046897"/>
            <a:ext cx="385763" cy="619125"/>
          </a:xfrm>
          <a:custGeom>
            <a:avLst/>
            <a:gdLst>
              <a:gd name="T0" fmla="*/ 130 w 137"/>
              <a:gd name="T1" fmla="*/ 97 h 220"/>
              <a:gd name="T2" fmla="*/ 110 w 137"/>
              <a:gd name="T3" fmla="*/ 108 h 220"/>
              <a:gd name="T4" fmla="*/ 95 w 137"/>
              <a:gd name="T5" fmla="*/ 135 h 220"/>
              <a:gd name="T6" fmla="*/ 93 w 137"/>
              <a:gd name="T7" fmla="*/ 136 h 220"/>
              <a:gd name="T8" fmla="*/ 91 w 137"/>
              <a:gd name="T9" fmla="*/ 134 h 220"/>
              <a:gd name="T10" fmla="*/ 91 w 137"/>
              <a:gd name="T11" fmla="*/ 110 h 220"/>
              <a:gd name="T12" fmla="*/ 114 w 137"/>
              <a:gd name="T13" fmla="*/ 90 h 220"/>
              <a:gd name="T14" fmla="*/ 132 w 137"/>
              <a:gd name="T15" fmla="*/ 81 h 220"/>
              <a:gd name="T16" fmla="*/ 124 w 137"/>
              <a:gd name="T17" fmla="*/ 71 h 220"/>
              <a:gd name="T18" fmla="*/ 99 w 137"/>
              <a:gd name="T19" fmla="*/ 55 h 220"/>
              <a:gd name="T20" fmla="*/ 71 w 137"/>
              <a:gd name="T21" fmla="*/ 89 h 220"/>
              <a:gd name="T22" fmla="*/ 69 w 137"/>
              <a:gd name="T23" fmla="*/ 93 h 220"/>
              <a:gd name="T24" fmla="*/ 67 w 137"/>
              <a:gd name="T25" fmla="*/ 89 h 220"/>
              <a:gd name="T26" fmla="*/ 68 w 137"/>
              <a:gd name="T27" fmla="*/ 78 h 220"/>
              <a:gd name="T28" fmla="*/ 68 w 137"/>
              <a:gd name="T29" fmla="*/ 15 h 220"/>
              <a:gd name="T30" fmla="*/ 62 w 137"/>
              <a:gd name="T31" fmla="*/ 3 h 220"/>
              <a:gd name="T32" fmla="*/ 48 w 137"/>
              <a:gd name="T33" fmla="*/ 13 h 220"/>
              <a:gd name="T34" fmla="*/ 48 w 137"/>
              <a:gd name="T35" fmla="*/ 87 h 220"/>
              <a:gd name="T36" fmla="*/ 48 w 137"/>
              <a:gd name="T37" fmla="*/ 89 h 220"/>
              <a:gd name="T38" fmla="*/ 46 w 137"/>
              <a:gd name="T39" fmla="*/ 91 h 220"/>
              <a:gd name="T40" fmla="*/ 44 w 137"/>
              <a:gd name="T41" fmla="*/ 89 h 220"/>
              <a:gd name="T42" fmla="*/ 44 w 137"/>
              <a:gd name="T43" fmla="*/ 87 h 220"/>
              <a:gd name="T44" fmla="*/ 44 w 137"/>
              <a:gd name="T45" fmla="*/ 44 h 220"/>
              <a:gd name="T46" fmla="*/ 44 w 137"/>
              <a:gd name="T47" fmla="*/ 28 h 220"/>
              <a:gd name="T48" fmla="*/ 32 w 137"/>
              <a:gd name="T49" fmla="*/ 17 h 220"/>
              <a:gd name="T50" fmla="*/ 24 w 137"/>
              <a:gd name="T51" fmla="*/ 28 h 220"/>
              <a:gd name="T52" fmla="*/ 24 w 137"/>
              <a:gd name="T53" fmla="*/ 95 h 220"/>
              <a:gd name="T54" fmla="*/ 22 w 137"/>
              <a:gd name="T55" fmla="*/ 98 h 220"/>
              <a:gd name="T56" fmla="*/ 20 w 137"/>
              <a:gd name="T57" fmla="*/ 95 h 220"/>
              <a:gd name="T58" fmla="*/ 20 w 137"/>
              <a:gd name="T59" fmla="*/ 94 h 220"/>
              <a:gd name="T60" fmla="*/ 20 w 137"/>
              <a:gd name="T61" fmla="*/ 52 h 220"/>
              <a:gd name="T62" fmla="*/ 11 w 137"/>
              <a:gd name="T63" fmla="*/ 41 h 220"/>
              <a:gd name="T64" fmla="*/ 0 w 137"/>
              <a:gd name="T65" fmla="*/ 52 h 220"/>
              <a:gd name="T66" fmla="*/ 1 w 137"/>
              <a:gd name="T67" fmla="*/ 99 h 220"/>
              <a:gd name="T68" fmla="*/ 0 w 137"/>
              <a:gd name="T69" fmla="*/ 144 h 220"/>
              <a:gd name="T70" fmla="*/ 1 w 137"/>
              <a:gd name="T71" fmla="*/ 158 h 220"/>
              <a:gd name="T72" fmla="*/ 8 w 137"/>
              <a:gd name="T73" fmla="*/ 180 h 220"/>
              <a:gd name="T74" fmla="*/ 13 w 137"/>
              <a:gd name="T75" fmla="*/ 201 h 220"/>
              <a:gd name="T76" fmla="*/ 12 w 137"/>
              <a:gd name="T77" fmla="*/ 220 h 220"/>
              <a:gd name="T78" fmla="*/ 15 w 137"/>
              <a:gd name="T79" fmla="*/ 220 h 220"/>
              <a:gd name="T80" fmla="*/ 58 w 137"/>
              <a:gd name="T81" fmla="*/ 220 h 220"/>
              <a:gd name="T82" fmla="*/ 74 w 137"/>
              <a:gd name="T83" fmla="*/ 220 h 220"/>
              <a:gd name="T84" fmla="*/ 76 w 137"/>
              <a:gd name="T85" fmla="*/ 217 h 220"/>
              <a:gd name="T86" fmla="*/ 76 w 137"/>
              <a:gd name="T87" fmla="*/ 201 h 220"/>
              <a:gd name="T88" fmla="*/ 79 w 137"/>
              <a:gd name="T89" fmla="*/ 193 h 220"/>
              <a:gd name="T90" fmla="*/ 91 w 137"/>
              <a:gd name="T91" fmla="*/ 182 h 220"/>
              <a:gd name="T92" fmla="*/ 106 w 137"/>
              <a:gd name="T93" fmla="*/ 164 h 220"/>
              <a:gd name="T94" fmla="*/ 135 w 137"/>
              <a:gd name="T95" fmla="*/ 104 h 220"/>
              <a:gd name="T96" fmla="*/ 130 w 137"/>
              <a:gd name="T97" fmla="*/ 9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7" h="220">
                <a:moveTo>
                  <a:pt x="130" y="97"/>
                </a:moveTo>
                <a:cubicBezTo>
                  <a:pt x="121" y="96"/>
                  <a:pt x="114" y="100"/>
                  <a:pt x="110" y="108"/>
                </a:cubicBezTo>
                <a:cubicBezTo>
                  <a:pt x="105" y="117"/>
                  <a:pt x="100" y="126"/>
                  <a:pt x="95" y="135"/>
                </a:cubicBezTo>
                <a:cubicBezTo>
                  <a:pt x="95" y="135"/>
                  <a:pt x="93" y="136"/>
                  <a:pt x="93" y="136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2" y="78"/>
                  <a:pt x="96" y="75"/>
                  <a:pt x="114" y="90"/>
                </a:cubicBezTo>
                <a:cubicBezTo>
                  <a:pt x="131" y="104"/>
                  <a:pt x="133" y="84"/>
                  <a:pt x="132" y="81"/>
                </a:cubicBezTo>
                <a:cubicBezTo>
                  <a:pt x="131" y="77"/>
                  <a:pt x="124" y="71"/>
                  <a:pt x="124" y="71"/>
                </a:cubicBezTo>
                <a:cubicBezTo>
                  <a:pt x="124" y="71"/>
                  <a:pt x="109" y="60"/>
                  <a:pt x="99" y="55"/>
                </a:cubicBezTo>
                <a:cubicBezTo>
                  <a:pt x="89" y="50"/>
                  <a:pt x="73" y="55"/>
                  <a:pt x="71" y="89"/>
                </a:cubicBezTo>
                <a:cubicBezTo>
                  <a:pt x="71" y="91"/>
                  <a:pt x="72" y="93"/>
                  <a:pt x="69" y="93"/>
                </a:cubicBezTo>
                <a:cubicBezTo>
                  <a:pt x="67" y="93"/>
                  <a:pt x="67" y="91"/>
                  <a:pt x="67" y="89"/>
                </a:cubicBezTo>
                <a:cubicBezTo>
                  <a:pt x="67" y="85"/>
                  <a:pt x="68" y="82"/>
                  <a:pt x="68" y="78"/>
                </a:cubicBezTo>
                <a:cubicBezTo>
                  <a:pt x="68" y="57"/>
                  <a:pt x="68" y="36"/>
                  <a:pt x="68" y="15"/>
                </a:cubicBezTo>
                <a:cubicBezTo>
                  <a:pt x="68" y="10"/>
                  <a:pt x="67" y="6"/>
                  <a:pt x="62" y="3"/>
                </a:cubicBezTo>
                <a:cubicBezTo>
                  <a:pt x="55" y="0"/>
                  <a:pt x="48" y="5"/>
                  <a:pt x="48" y="13"/>
                </a:cubicBezTo>
                <a:cubicBezTo>
                  <a:pt x="48" y="38"/>
                  <a:pt x="48" y="62"/>
                  <a:pt x="48" y="87"/>
                </a:cubicBezTo>
                <a:cubicBezTo>
                  <a:pt x="48" y="88"/>
                  <a:pt x="48" y="89"/>
                  <a:pt x="48" y="89"/>
                </a:cubicBezTo>
                <a:cubicBezTo>
                  <a:pt x="47" y="90"/>
                  <a:pt x="46" y="91"/>
                  <a:pt x="46" y="91"/>
                </a:cubicBezTo>
                <a:cubicBezTo>
                  <a:pt x="45" y="91"/>
                  <a:pt x="44" y="90"/>
                  <a:pt x="44" y="89"/>
                </a:cubicBezTo>
                <a:cubicBezTo>
                  <a:pt x="44" y="89"/>
                  <a:pt x="44" y="88"/>
                  <a:pt x="44" y="87"/>
                </a:cubicBezTo>
                <a:cubicBezTo>
                  <a:pt x="44" y="73"/>
                  <a:pt x="44" y="59"/>
                  <a:pt x="44" y="44"/>
                </a:cubicBezTo>
                <a:cubicBezTo>
                  <a:pt x="44" y="39"/>
                  <a:pt x="44" y="33"/>
                  <a:pt x="44" y="28"/>
                </a:cubicBezTo>
                <a:cubicBezTo>
                  <a:pt x="44" y="21"/>
                  <a:pt x="39" y="16"/>
                  <a:pt x="32" y="17"/>
                </a:cubicBezTo>
                <a:cubicBezTo>
                  <a:pt x="27" y="18"/>
                  <a:pt x="24" y="22"/>
                  <a:pt x="24" y="28"/>
                </a:cubicBezTo>
                <a:cubicBezTo>
                  <a:pt x="24" y="50"/>
                  <a:pt x="24" y="73"/>
                  <a:pt x="24" y="95"/>
                </a:cubicBezTo>
                <a:cubicBezTo>
                  <a:pt x="24" y="96"/>
                  <a:pt x="24" y="98"/>
                  <a:pt x="22" y="98"/>
                </a:cubicBezTo>
                <a:cubicBezTo>
                  <a:pt x="22" y="98"/>
                  <a:pt x="21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7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7"/>
                  <a:pt x="1" y="83"/>
                  <a:pt x="1" y="99"/>
                </a:cubicBezTo>
                <a:cubicBezTo>
                  <a:pt x="1" y="114"/>
                  <a:pt x="0" y="129"/>
                  <a:pt x="0" y="144"/>
                </a:cubicBezTo>
                <a:cubicBezTo>
                  <a:pt x="0" y="149"/>
                  <a:pt x="0" y="153"/>
                  <a:pt x="1" y="158"/>
                </a:cubicBezTo>
                <a:cubicBezTo>
                  <a:pt x="1" y="166"/>
                  <a:pt x="4" y="173"/>
                  <a:pt x="8" y="180"/>
                </a:cubicBezTo>
                <a:cubicBezTo>
                  <a:pt x="11" y="187"/>
                  <a:pt x="13" y="194"/>
                  <a:pt x="13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4" y="220"/>
                  <a:pt x="15" y="220"/>
                  <a:pt x="15" y="220"/>
                </a:cubicBezTo>
                <a:cubicBezTo>
                  <a:pt x="30" y="220"/>
                  <a:pt x="44" y="220"/>
                  <a:pt x="58" y="220"/>
                </a:cubicBezTo>
                <a:cubicBezTo>
                  <a:pt x="63" y="220"/>
                  <a:pt x="68" y="220"/>
                  <a:pt x="74" y="220"/>
                </a:cubicBezTo>
                <a:cubicBezTo>
                  <a:pt x="76" y="220"/>
                  <a:pt x="76" y="219"/>
                  <a:pt x="76" y="217"/>
                </a:cubicBezTo>
                <a:cubicBezTo>
                  <a:pt x="76" y="210"/>
                  <a:pt x="76" y="209"/>
                  <a:pt x="76" y="201"/>
                </a:cubicBezTo>
                <a:cubicBezTo>
                  <a:pt x="76" y="198"/>
                  <a:pt x="77" y="195"/>
                  <a:pt x="79" y="193"/>
                </a:cubicBezTo>
                <a:cubicBezTo>
                  <a:pt x="83" y="189"/>
                  <a:pt x="86" y="185"/>
                  <a:pt x="91" y="182"/>
                </a:cubicBezTo>
                <a:cubicBezTo>
                  <a:pt x="98" y="177"/>
                  <a:pt x="103" y="171"/>
                  <a:pt x="106" y="164"/>
                </a:cubicBezTo>
                <a:cubicBezTo>
                  <a:pt x="116" y="144"/>
                  <a:pt x="125" y="124"/>
                  <a:pt x="135" y="104"/>
                </a:cubicBezTo>
                <a:cubicBezTo>
                  <a:pt x="137" y="99"/>
                  <a:pt x="136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8" name="Freeform 1115">
            <a:extLst>
              <a:ext uri="{FF2B5EF4-FFF2-40B4-BE49-F238E27FC236}">
                <a16:creationId xmlns:a16="http://schemas.microsoft.com/office/drawing/2014/main" id="{6932E275-1987-80AC-2633-72F9263D8A2D}"/>
              </a:ext>
            </a:extLst>
          </p:cNvPr>
          <p:cNvSpPr>
            <a:spLocks noChangeAspect="1"/>
          </p:cNvSpPr>
          <p:nvPr/>
        </p:nvSpPr>
        <p:spPr bwMode="gray">
          <a:xfrm>
            <a:off x="4629636" y="3143932"/>
            <a:ext cx="416719" cy="425054"/>
          </a:xfrm>
          <a:custGeom>
            <a:avLst/>
            <a:gdLst>
              <a:gd name="T0" fmla="*/ 132 w 148"/>
              <a:gd name="T1" fmla="*/ 75 h 151"/>
              <a:gd name="T2" fmla="*/ 118 w 148"/>
              <a:gd name="T3" fmla="*/ 69 h 151"/>
              <a:gd name="T4" fmla="*/ 105 w 148"/>
              <a:gd name="T5" fmla="*/ 52 h 151"/>
              <a:gd name="T6" fmla="*/ 98 w 148"/>
              <a:gd name="T7" fmla="*/ 37 h 151"/>
              <a:gd name="T8" fmla="*/ 90 w 148"/>
              <a:gd name="T9" fmla="*/ 4 h 151"/>
              <a:gd name="T10" fmla="*/ 85 w 148"/>
              <a:gd name="T11" fmla="*/ 2 h 151"/>
              <a:gd name="T12" fmla="*/ 73 w 148"/>
              <a:gd name="T13" fmla="*/ 20 h 151"/>
              <a:gd name="T14" fmla="*/ 75 w 148"/>
              <a:gd name="T15" fmla="*/ 35 h 151"/>
              <a:gd name="T16" fmla="*/ 78 w 148"/>
              <a:gd name="T17" fmla="*/ 57 h 151"/>
              <a:gd name="T18" fmla="*/ 75 w 148"/>
              <a:gd name="T19" fmla="*/ 60 h 151"/>
              <a:gd name="T20" fmla="*/ 49 w 148"/>
              <a:gd name="T21" fmla="*/ 60 h 151"/>
              <a:gd name="T22" fmla="*/ 16 w 148"/>
              <a:gd name="T23" fmla="*/ 60 h 151"/>
              <a:gd name="T24" fmla="*/ 6 w 148"/>
              <a:gd name="T25" fmla="*/ 70 h 151"/>
              <a:gd name="T26" fmla="*/ 16 w 148"/>
              <a:gd name="T27" fmla="*/ 80 h 151"/>
              <a:gd name="T28" fmla="*/ 18 w 148"/>
              <a:gd name="T29" fmla="*/ 80 h 151"/>
              <a:gd name="T30" fmla="*/ 21 w 148"/>
              <a:gd name="T31" fmla="*/ 82 h 151"/>
              <a:gd name="T32" fmla="*/ 18 w 148"/>
              <a:gd name="T33" fmla="*/ 84 h 151"/>
              <a:gd name="T34" fmla="*/ 11 w 148"/>
              <a:gd name="T35" fmla="*/ 84 h 151"/>
              <a:gd name="T36" fmla="*/ 0 w 148"/>
              <a:gd name="T37" fmla="*/ 94 h 151"/>
              <a:gd name="T38" fmla="*/ 12 w 148"/>
              <a:gd name="T39" fmla="*/ 104 h 151"/>
              <a:gd name="T40" fmla="*/ 17 w 148"/>
              <a:gd name="T41" fmla="*/ 103 h 151"/>
              <a:gd name="T42" fmla="*/ 19 w 148"/>
              <a:gd name="T43" fmla="*/ 105 h 151"/>
              <a:gd name="T44" fmla="*/ 17 w 148"/>
              <a:gd name="T45" fmla="*/ 108 h 151"/>
              <a:gd name="T46" fmla="*/ 13 w 148"/>
              <a:gd name="T47" fmla="*/ 108 h 151"/>
              <a:gd name="T48" fmla="*/ 9 w 148"/>
              <a:gd name="T49" fmla="*/ 109 h 151"/>
              <a:gd name="T50" fmla="*/ 6 w 148"/>
              <a:gd name="T51" fmla="*/ 121 h 151"/>
              <a:gd name="T52" fmla="*/ 15 w 148"/>
              <a:gd name="T53" fmla="*/ 127 h 151"/>
              <a:gd name="T54" fmla="*/ 22 w 148"/>
              <a:gd name="T55" fmla="*/ 127 h 151"/>
              <a:gd name="T56" fmla="*/ 26 w 148"/>
              <a:gd name="T57" fmla="*/ 129 h 151"/>
              <a:gd name="T58" fmla="*/ 23 w 148"/>
              <a:gd name="T59" fmla="*/ 131 h 151"/>
              <a:gd name="T60" fmla="*/ 12 w 148"/>
              <a:gd name="T61" fmla="*/ 141 h 151"/>
              <a:gd name="T62" fmla="*/ 23 w 148"/>
              <a:gd name="T63" fmla="*/ 151 h 151"/>
              <a:gd name="T64" fmla="*/ 81 w 148"/>
              <a:gd name="T65" fmla="*/ 151 h 151"/>
              <a:gd name="T66" fmla="*/ 100 w 148"/>
              <a:gd name="T67" fmla="*/ 147 h 151"/>
              <a:gd name="T68" fmla="*/ 110 w 148"/>
              <a:gd name="T69" fmla="*/ 142 h 151"/>
              <a:gd name="T70" fmla="*/ 129 w 148"/>
              <a:gd name="T71" fmla="*/ 139 h 151"/>
              <a:gd name="T72" fmla="*/ 148 w 148"/>
              <a:gd name="T73" fmla="*/ 139 h 151"/>
              <a:gd name="T74" fmla="*/ 148 w 148"/>
              <a:gd name="T75" fmla="*/ 75 h 151"/>
              <a:gd name="T76" fmla="*/ 145 w 148"/>
              <a:gd name="T77" fmla="*/ 75 h 151"/>
              <a:gd name="T78" fmla="*/ 132 w 148"/>
              <a:gd name="T79" fmla="*/ 7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8" h="151">
                <a:moveTo>
                  <a:pt x="132" y="75"/>
                </a:moveTo>
                <a:cubicBezTo>
                  <a:pt x="126" y="76"/>
                  <a:pt x="122" y="73"/>
                  <a:pt x="118" y="69"/>
                </a:cubicBezTo>
                <a:cubicBezTo>
                  <a:pt x="114" y="63"/>
                  <a:pt x="110" y="58"/>
                  <a:pt x="105" y="52"/>
                </a:cubicBezTo>
                <a:cubicBezTo>
                  <a:pt x="101" y="48"/>
                  <a:pt x="99" y="43"/>
                  <a:pt x="98" y="37"/>
                </a:cubicBezTo>
                <a:cubicBezTo>
                  <a:pt x="95" y="26"/>
                  <a:pt x="93" y="15"/>
                  <a:pt x="90" y="4"/>
                </a:cubicBezTo>
                <a:cubicBezTo>
                  <a:pt x="90" y="0"/>
                  <a:pt x="88" y="0"/>
                  <a:pt x="85" y="2"/>
                </a:cubicBezTo>
                <a:cubicBezTo>
                  <a:pt x="77" y="5"/>
                  <a:pt x="73" y="11"/>
                  <a:pt x="73" y="20"/>
                </a:cubicBezTo>
                <a:cubicBezTo>
                  <a:pt x="73" y="25"/>
                  <a:pt x="74" y="30"/>
                  <a:pt x="75" y="35"/>
                </a:cubicBezTo>
                <a:cubicBezTo>
                  <a:pt x="76" y="42"/>
                  <a:pt x="77" y="50"/>
                  <a:pt x="78" y="57"/>
                </a:cubicBezTo>
                <a:cubicBezTo>
                  <a:pt x="78" y="59"/>
                  <a:pt x="77" y="60"/>
                  <a:pt x="75" y="60"/>
                </a:cubicBezTo>
                <a:cubicBezTo>
                  <a:pt x="66" y="60"/>
                  <a:pt x="58" y="60"/>
                  <a:pt x="49" y="60"/>
                </a:cubicBezTo>
                <a:cubicBezTo>
                  <a:pt x="38" y="60"/>
                  <a:pt x="27" y="60"/>
                  <a:pt x="16" y="60"/>
                </a:cubicBezTo>
                <a:cubicBezTo>
                  <a:pt x="10" y="60"/>
                  <a:pt x="6" y="65"/>
                  <a:pt x="6" y="70"/>
                </a:cubicBezTo>
                <a:cubicBezTo>
                  <a:pt x="6" y="75"/>
                  <a:pt x="10" y="80"/>
                  <a:pt x="16" y="80"/>
                </a:cubicBezTo>
                <a:cubicBezTo>
                  <a:pt x="17" y="80"/>
                  <a:pt x="18" y="80"/>
                  <a:pt x="18" y="80"/>
                </a:cubicBezTo>
                <a:cubicBezTo>
                  <a:pt x="19" y="80"/>
                  <a:pt x="20" y="81"/>
                  <a:pt x="21" y="82"/>
                </a:cubicBezTo>
                <a:cubicBezTo>
                  <a:pt x="20" y="82"/>
                  <a:pt x="19" y="83"/>
                  <a:pt x="18" y="84"/>
                </a:cubicBezTo>
                <a:cubicBezTo>
                  <a:pt x="16" y="84"/>
                  <a:pt x="13" y="84"/>
                  <a:pt x="11" y="84"/>
                </a:cubicBezTo>
                <a:cubicBezTo>
                  <a:pt x="5" y="84"/>
                  <a:pt x="0" y="88"/>
                  <a:pt x="0" y="94"/>
                </a:cubicBezTo>
                <a:cubicBezTo>
                  <a:pt x="1" y="100"/>
                  <a:pt x="5" y="104"/>
                  <a:pt x="12" y="104"/>
                </a:cubicBezTo>
                <a:cubicBezTo>
                  <a:pt x="13" y="103"/>
                  <a:pt x="15" y="103"/>
                  <a:pt x="17" y="103"/>
                </a:cubicBezTo>
                <a:cubicBezTo>
                  <a:pt x="18" y="104"/>
                  <a:pt x="18" y="105"/>
                  <a:pt x="19" y="105"/>
                </a:cubicBezTo>
                <a:cubicBezTo>
                  <a:pt x="18" y="106"/>
                  <a:pt x="18" y="107"/>
                  <a:pt x="17" y="108"/>
                </a:cubicBezTo>
                <a:cubicBezTo>
                  <a:pt x="16" y="108"/>
                  <a:pt x="14" y="108"/>
                  <a:pt x="13" y="108"/>
                </a:cubicBezTo>
                <a:cubicBezTo>
                  <a:pt x="12" y="108"/>
                  <a:pt x="10" y="108"/>
                  <a:pt x="9" y="109"/>
                </a:cubicBezTo>
                <a:cubicBezTo>
                  <a:pt x="6" y="112"/>
                  <a:pt x="4" y="117"/>
                  <a:pt x="6" y="121"/>
                </a:cubicBezTo>
                <a:cubicBezTo>
                  <a:pt x="7" y="125"/>
                  <a:pt x="10" y="127"/>
                  <a:pt x="15" y="127"/>
                </a:cubicBezTo>
                <a:cubicBezTo>
                  <a:pt x="17" y="127"/>
                  <a:pt x="20" y="127"/>
                  <a:pt x="22" y="127"/>
                </a:cubicBezTo>
                <a:cubicBezTo>
                  <a:pt x="24" y="127"/>
                  <a:pt x="26" y="127"/>
                  <a:pt x="26" y="129"/>
                </a:cubicBezTo>
                <a:cubicBezTo>
                  <a:pt x="26" y="130"/>
                  <a:pt x="24" y="131"/>
                  <a:pt x="23" y="131"/>
                </a:cubicBezTo>
                <a:cubicBezTo>
                  <a:pt x="16" y="131"/>
                  <a:pt x="12" y="135"/>
                  <a:pt x="12" y="141"/>
                </a:cubicBezTo>
                <a:cubicBezTo>
                  <a:pt x="12" y="147"/>
                  <a:pt x="17" y="151"/>
                  <a:pt x="23" y="151"/>
                </a:cubicBezTo>
                <a:cubicBezTo>
                  <a:pt x="42" y="151"/>
                  <a:pt x="62" y="151"/>
                  <a:pt x="81" y="151"/>
                </a:cubicBezTo>
                <a:cubicBezTo>
                  <a:pt x="88" y="151"/>
                  <a:pt x="94" y="150"/>
                  <a:pt x="100" y="147"/>
                </a:cubicBezTo>
                <a:cubicBezTo>
                  <a:pt x="103" y="146"/>
                  <a:pt x="107" y="144"/>
                  <a:pt x="110" y="142"/>
                </a:cubicBezTo>
                <a:cubicBezTo>
                  <a:pt x="116" y="140"/>
                  <a:pt x="123" y="139"/>
                  <a:pt x="129" y="139"/>
                </a:cubicBezTo>
                <a:cubicBezTo>
                  <a:pt x="137" y="139"/>
                  <a:pt x="140" y="139"/>
                  <a:pt x="148" y="139"/>
                </a:cubicBezTo>
                <a:cubicBezTo>
                  <a:pt x="148" y="117"/>
                  <a:pt x="148" y="96"/>
                  <a:pt x="148" y="75"/>
                </a:cubicBezTo>
                <a:cubicBezTo>
                  <a:pt x="147" y="75"/>
                  <a:pt x="146" y="75"/>
                  <a:pt x="145" y="75"/>
                </a:cubicBezTo>
                <a:cubicBezTo>
                  <a:pt x="139" y="75"/>
                  <a:pt x="138" y="75"/>
                  <a:pt x="132" y="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59" name="Gruppieren 157">
            <a:extLst>
              <a:ext uri="{FF2B5EF4-FFF2-40B4-BE49-F238E27FC236}">
                <a16:creationId xmlns:a16="http://schemas.microsoft.com/office/drawing/2014/main" id="{F0B01EFE-941F-B40B-8D50-AE087F01526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5558" y="670882"/>
            <a:ext cx="542926" cy="373857"/>
            <a:chOff x="858838" y="5819775"/>
            <a:chExt cx="723901" cy="498476"/>
          </a:xfrm>
          <a:solidFill>
            <a:schemeClr val="accent2"/>
          </a:solidFill>
        </p:grpSpPr>
        <p:sp>
          <p:nvSpPr>
            <p:cNvPr id="60" name="Freeform 1119">
              <a:extLst>
                <a:ext uri="{FF2B5EF4-FFF2-40B4-BE49-F238E27FC236}">
                  <a16:creationId xmlns:a16="http://schemas.microsoft.com/office/drawing/2014/main" id="{968385E2-5836-7ACF-1760-7431A938C2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01726" y="5819775"/>
              <a:ext cx="236538" cy="292100"/>
            </a:xfrm>
            <a:custGeom>
              <a:avLst/>
              <a:gdLst>
                <a:gd name="T0" fmla="*/ 62 w 63"/>
                <a:gd name="T1" fmla="*/ 38 h 78"/>
                <a:gd name="T2" fmla="*/ 60 w 63"/>
                <a:gd name="T3" fmla="*/ 36 h 78"/>
                <a:gd name="T4" fmla="*/ 60 w 63"/>
                <a:gd name="T5" fmla="*/ 23 h 78"/>
                <a:gd name="T6" fmla="*/ 32 w 63"/>
                <a:gd name="T7" fmla="*/ 0 h 78"/>
                <a:gd name="T8" fmla="*/ 18 w 63"/>
                <a:gd name="T9" fmla="*/ 5 h 78"/>
                <a:gd name="T10" fmla="*/ 3 w 63"/>
                <a:gd name="T11" fmla="*/ 23 h 78"/>
                <a:gd name="T12" fmla="*/ 3 w 63"/>
                <a:gd name="T13" fmla="*/ 36 h 78"/>
                <a:gd name="T14" fmla="*/ 1 w 63"/>
                <a:gd name="T15" fmla="*/ 38 h 78"/>
                <a:gd name="T16" fmla="*/ 1 w 63"/>
                <a:gd name="T17" fmla="*/ 48 h 78"/>
                <a:gd name="T18" fmla="*/ 7 w 63"/>
                <a:gd name="T19" fmla="*/ 57 h 78"/>
                <a:gd name="T20" fmla="*/ 32 w 63"/>
                <a:gd name="T21" fmla="*/ 78 h 78"/>
                <a:gd name="T22" fmla="*/ 56 w 63"/>
                <a:gd name="T23" fmla="*/ 57 h 78"/>
                <a:gd name="T24" fmla="*/ 62 w 63"/>
                <a:gd name="T25" fmla="*/ 48 h 78"/>
                <a:gd name="T26" fmla="*/ 62 w 63"/>
                <a:gd name="T27" fmla="*/ 3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78">
                  <a:moveTo>
                    <a:pt x="62" y="38"/>
                  </a:moveTo>
                  <a:cubicBezTo>
                    <a:pt x="62" y="37"/>
                    <a:pt x="61" y="36"/>
                    <a:pt x="60" y="36"/>
                  </a:cubicBezTo>
                  <a:cubicBezTo>
                    <a:pt x="60" y="29"/>
                    <a:pt x="60" y="27"/>
                    <a:pt x="60" y="23"/>
                  </a:cubicBezTo>
                  <a:cubicBezTo>
                    <a:pt x="58" y="10"/>
                    <a:pt x="49" y="0"/>
                    <a:pt x="32" y="0"/>
                  </a:cubicBezTo>
                  <a:cubicBezTo>
                    <a:pt x="24" y="0"/>
                    <a:pt x="25" y="5"/>
                    <a:pt x="18" y="5"/>
                  </a:cubicBezTo>
                  <a:cubicBezTo>
                    <a:pt x="7" y="5"/>
                    <a:pt x="4" y="16"/>
                    <a:pt x="3" y="23"/>
                  </a:cubicBezTo>
                  <a:cubicBezTo>
                    <a:pt x="3" y="27"/>
                    <a:pt x="3" y="30"/>
                    <a:pt x="3" y="36"/>
                  </a:cubicBezTo>
                  <a:cubicBezTo>
                    <a:pt x="2" y="36"/>
                    <a:pt x="2" y="37"/>
                    <a:pt x="1" y="38"/>
                  </a:cubicBezTo>
                  <a:cubicBezTo>
                    <a:pt x="0" y="41"/>
                    <a:pt x="0" y="44"/>
                    <a:pt x="1" y="48"/>
                  </a:cubicBezTo>
                  <a:cubicBezTo>
                    <a:pt x="2" y="52"/>
                    <a:pt x="4" y="55"/>
                    <a:pt x="7" y="57"/>
                  </a:cubicBezTo>
                  <a:cubicBezTo>
                    <a:pt x="10" y="69"/>
                    <a:pt x="20" y="78"/>
                    <a:pt x="32" y="78"/>
                  </a:cubicBezTo>
                  <a:cubicBezTo>
                    <a:pt x="43" y="78"/>
                    <a:pt x="53" y="70"/>
                    <a:pt x="56" y="57"/>
                  </a:cubicBezTo>
                  <a:cubicBezTo>
                    <a:pt x="59" y="55"/>
                    <a:pt x="61" y="52"/>
                    <a:pt x="62" y="48"/>
                  </a:cubicBezTo>
                  <a:cubicBezTo>
                    <a:pt x="63" y="44"/>
                    <a:pt x="63" y="41"/>
                    <a:pt x="6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120">
              <a:extLst>
                <a:ext uri="{FF2B5EF4-FFF2-40B4-BE49-F238E27FC236}">
                  <a16:creationId xmlns:a16="http://schemas.microsoft.com/office/drawing/2014/main" id="{34490113-9AAC-F82C-67DA-D7C974E80222}"/>
                </a:ext>
              </a:extLst>
            </p:cNvPr>
            <p:cNvSpPr>
              <a:spLocks/>
            </p:cNvSpPr>
            <p:nvPr/>
          </p:nvSpPr>
          <p:spPr bwMode="gray">
            <a:xfrm>
              <a:off x="996951" y="6119813"/>
              <a:ext cx="447675" cy="198438"/>
            </a:xfrm>
            <a:custGeom>
              <a:avLst/>
              <a:gdLst>
                <a:gd name="T0" fmla="*/ 113 w 119"/>
                <a:gd name="T1" fmla="*/ 15 h 53"/>
                <a:gd name="T2" fmla="*/ 88 w 119"/>
                <a:gd name="T3" fmla="*/ 0 h 53"/>
                <a:gd name="T4" fmla="*/ 76 w 119"/>
                <a:gd name="T5" fmla="*/ 7 h 53"/>
                <a:gd name="T6" fmla="*/ 67 w 119"/>
                <a:gd name="T7" fmla="*/ 37 h 53"/>
                <a:gd name="T8" fmla="*/ 65 w 119"/>
                <a:gd name="T9" fmla="*/ 37 h 53"/>
                <a:gd name="T10" fmla="*/ 63 w 119"/>
                <a:gd name="T11" fmla="*/ 23 h 53"/>
                <a:gd name="T12" fmla="*/ 64 w 119"/>
                <a:gd name="T13" fmla="*/ 17 h 53"/>
                <a:gd name="T14" fmla="*/ 65 w 119"/>
                <a:gd name="T15" fmla="*/ 14 h 53"/>
                <a:gd name="T16" fmla="*/ 66 w 119"/>
                <a:gd name="T17" fmla="*/ 9 h 53"/>
                <a:gd name="T18" fmla="*/ 54 w 119"/>
                <a:gd name="T19" fmla="*/ 9 h 53"/>
                <a:gd name="T20" fmla="*/ 54 w 119"/>
                <a:gd name="T21" fmla="*/ 14 h 53"/>
                <a:gd name="T22" fmla="*/ 55 w 119"/>
                <a:gd name="T23" fmla="*/ 17 h 53"/>
                <a:gd name="T24" fmla="*/ 56 w 119"/>
                <a:gd name="T25" fmla="*/ 23 h 53"/>
                <a:gd name="T26" fmla="*/ 55 w 119"/>
                <a:gd name="T27" fmla="*/ 37 h 53"/>
                <a:gd name="T28" fmla="*/ 53 w 119"/>
                <a:gd name="T29" fmla="*/ 37 h 53"/>
                <a:gd name="T30" fmla="*/ 44 w 119"/>
                <a:gd name="T31" fmla="*/ 7 h 53"/>
                <a:gd name="T32" fmla="*/ 31 w 119"/>
                <a:gd name="T33" fmla="*/ 0 h 53"/>
                <a:gd name="T34" fmla="*/ 6 w 119"/>
                <a:gd name="T35" fmla="*/ 15 h 53"/>
                <a:gd name="T36" fmla="*/ 0 w 119"/>
                <a:gd name="T37" fmla="*/ 37 h 53"/>
                <a:gd name="T38" fmla="*/ 60 w 119"/>
                <a:gd name="T39" fmla="*/ 53 h 53"/>
                <a:gd name="T40" fmla="*/ 119 w 119"/>
                <a:gd name="T41" fmla="*/ 37 h 53"/>
                <a:gd name="T42" fmla="*/ 113 w 119"/>
                <a:gd name="T43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9" h="53">
                  <a:moveTo>
                    <a:pt x="113" y="15"/>
                  </a:moveTo>
                  <a:cubicBezTo>
                    <a:pt x="110" y="9"/>
                    <a:pt x="99" y="3"/>
                    <a:pt x="88" y="0"/>
                  </a:cubicBezTo>
                  <a:cubicBezTo>
                    <a:pt x="83" y="3"/>
                    <a:pt x="80" y="5"/>
                    <a:pt x="76" y="7"/>
                  </a:cubicBezTo>
                  <a:cubicBezTo>
                    <a:pt x="74" y="17"/>
                    <a:pt x="69" y="30"/>
                    <a:pt x="67" y="37"/>
                  </a:cubicBezTo>
                  <a:cubicBezTo>
                    <a:pt x="66" y="39"/>
                    <a:pt x="65" y="38"/>
                    <a:pt x="65" y="37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2"/>
                    <a:pt x="63" y="19"/>
                    <a:pt x="64" y="17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6" y="13"/>
                    <a:pt x="66" y="11"/>
                    <a:pt x="66" y="9"/>
                  </a:cubicBezTo>
                  <a:cubicBezTo>
                    <a:pt x="61" y="10"/>
                    <a:pt x="57" y="10"/>
                    <a:pt x="54" y="9"/>
                  </a:cubicBezTo>
                  <a:cubicBezTo>
                    <a:pt x="53" y="11"/>
                    <a:pt x="53" y="13"/>
                    <a:pt x="54" y="14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9"/>
                    <a:pt x="57" y="22"/>
                    <a:pt x="56" y="2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3" y="39"/>
                    <a:pt x="53" y="37"/>
                  </a:cubicBezTo>
                  <a:cubicBezTo>
                    <a:pt x="50" y="30"/>
                    <a:pt x="46" y="17"/>
                    <a:pt x="44" y="7"/>
                  </a:cubicBezTo>
                  <a:cubicBezTo>
                    <a:pt x="35" y="4"/>
                    <a:pt x="31" y="0"/>
                    <a:pt x="31" y="0"/>
                  </a:cubicBezTo>
                  <a:cubicBezTo>
                    <a:pt x="20" y="3"/>
                    <a:pt x="9" y="9"/>
                    <a:pt x="6" y="15"/>
                  </a:cubicBezTo>
                  <a:cubicBezTo>
                    <a:pt x="0" y="24"/>
                    <a:pt x="0" y="37"/>
                    <a:pt x="0" y="37"/>
                  </a:cubicBezTo>
                  <a:cubicBezTo>
                    <a:pt x="0" y="42"/>
                    <a:pt x="27" y="53"/>
                    <a:pt x="60" y="53"/>
                  </a:cubicBezTo>
                  <a:cubicBezTo>
                    <a:pt x="93" y="53"/>
                    <a:pt x="119" y="42"/>
                    <a:pt x="119" y="37"/>
                  </a:cubicBezTo>
                  <a:cubicBezTo>
                    <a:pt x="119" y="37"/>
                    <a:pt x="119" y="24"/>
                    <a:pt x="1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121">
              <a:extLst>
                <a:ext uri="{FF2B5EF4-FFF2-40B4-BE49-F238E27FC236}">
                  <a16:creationId xmlns:a16="http://schemas.microsoft.com/office/drawing/2014/main" id="{22E264CE-FC44-51B8-98F6-D419D82C26FE}"/>
                </a:ext>
              </a:extLst>
            </p:cNvPr>
            <p:cNvSpPr>
              <a:spLocks/>
            </p:cNvSpPr>
            <p:nvPr/>
          </p:nvSpPr>
          <p:spPr bwMode="gray">
            <a:xfrm>
              <a:off x="1338263" y="5883275"/>
              <a:ext cx="165100" cy="217488"/>
            </a:xfrm>
            <a:custGeom>
              <a:avLst/>
              <a:gdLst>
                <a:gd name="T0" fmla="*/ 2 w 44"/>
                <a:gd name="T1" fmla="*/ 17 h 58"/>
                <a:gd name="T2" fmla="*/ 3 w 44"/>
                <a:gd name="T3" fmla="*/ 19 h 58"/>
                <a:gd name="T4" fmla="*/ 4 w 44"/>
                <a:gd name="T5" fmla="*/ 32 h 58"/>
                <a:gd name="T6" fmla="*/ 0 w 44"/>
                <a:gd name="T7" fmla="*/ 40 h 58"/>
                <a:gd name="T8" fmla="*/ 2 w 44"/>
                <a:gd name="T9" fmla="*/ 42 h 58"/>
                <a:gd name="T10" fmla="*/ 20 w 44"/>
                <a:gd name="T11" fmla="*/ 58 h 58"/>
                <a:gd name="T12" fmla="*/ 39 w 44"/>
                <a:gd name="T13" fmla="*/ 42 h 58"/>
                <a:gd name="T14" fmla="*/ 43 w 44"/>
                <a:gd name="T15" fmla="*/ 35 h 58"/>
                <a:gd name="T16" fmla="*/ 43 w 44"/>
                <a:gd name="T17" fmla="*/ 28 h 58"/>
                <a:gd name="T18" fmla="*/ 42 w 44"/>
                <a:gd name="T19" fmla="*/ 26 h 58"/>
                <a:gd name="T20" fmla="*/ 42 w 44"/>
                <a:gd name="T21" fmla="*/ 17 h 58"/>
                <a:gd name="T22" fmla="*/ 20 w 44"/>
                <a:gd name="T23" fmla="*/ 0 h 58"/>
                <a:gd name="T24" fmla="*/ 2 w 44"/>
                <a:gd name="T25" fmla="*/ 8 h 58"/>
                <a:gd name="T26" fmla="*/ 2 w 44"/>
                <a:gd name="T27" fmla="*/ 1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58">
                  <a:moveTo>
                    <a:pt x="2" y="17"/>
                  </a:moveTo>
                  <a:cubicBezTo>
                    <a:pt x="3" y="17"/>
                    <a:pt x="3" y="18"/>
                    <a:pt x="3" y="19"/>
                  </a:cubicBezTo>
                  <a:cubicBezTo>
                    <a:pt x="5" y="23"/>
                    <a:pt x="5" y="27"/>
                    <a:pt x="4" y="32"/>
                  </a:cubicBezTo>
                  <a:cubicBezTo>
                    <a:pt x="3" y="35"/>
                    <a:pt x="2" y="38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52"/>
                    <a:pt x="12" y="58"/>
                    <a:pt x="20" y="58"/>
                  </a:cubicBezTo>
                  <a:cubicBezTo>
                    <a:pt x="29" y="58"/>
                    <a:pt x="37" y="52"/>
                    <a:pt x="39" y="42"/>
                  </a:cubicBezTo>
                  <a:cubicBezTo>
                    <a:pt x="41" y="41"/>
                    <a:pt x="42" y="39"/>
                    <a:pt x="43" y="35"/>
                  </a:cubicBezTo>
                  <a:cubicBezTo>
                    <a:pt x="44" y="33"/>
                    <a:pt x="44" y="30"/>
                    <a:pt x="43" y="28"/>
                  </a:cubicBezTo>
                  <a:cubicBezTo>
                    <a:pt x="43" y="28"/>
                    <a:pt x="42" y="27"/>
                    <a:pt x="42" y="26"/>
                  </a:cubicBezTo>
                  <a:cubicBezTo>
                    <a:pt x="42" y="22"/>
                    <a:pt x="42" y="20"/>
                    <a:pt x="42" y="17"/>
                  </a:cubicBezTo>
                  <a:cubicBezTo>
                    <a:pt x="41" y="6"/>
                    <a:pt x="32" y="0"/>
                    <a:pt x="20" y="0"/>
                  </a:cubicBezTo>
                  <a:cubicBezTo>
                    <a:pt x="11" y="0"/>
                    <a:pt x="5" y="3"/>
                    <a:pt x="2" y="8"/>
                  </a:cubicBezTo>
                  <a:cubicBezTo>
                    <a:pt x="2" y="11"/>
                    <a:pt x="2" y="13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122">
              <a:extLst>
                <a:ext uri="{FF2B5EF4-FFF2-40B4-BE49-F238E27FC236}">
                  <a16:creationId xmlns:a16="http://schemas.microsoft.com/office/drawing/2014/main" id="{8B3AEAB6-01F6-03AD-E261-D2F1522D59D4}"/>
                </a:ext>
              </a:extLst>
            </p:cNvPr>
            <p:cNvSpPr>
              <a:spLocks/>
            </p:cNvSpPr>
            <p:nvPr/>
          </p:nvSpPr>
          <p:spPr bwMode="gray">
            <a:xfrm>
              <a:off x="1403351" y="6108700"/>
              <a:ext cx="179388" cy="146050"/>
            </a:xfrm>
            <a:custGeom>
              <a:avLst/>
              <a:gdLst>
                <a:gd name="T0" fmla="*/ 48 w 48"/>
                <a:gd name="T1" fmla="*/ 27 h 39"/>
                <a:gd name="T2" fmla="*/ 44 w 48"/>
                <a:gd name="T3" fmla="*/ 11 h 39"/>
                <a:gd name="T4" fmla="*/ 25 w 48"/>
                <a:gd name="T5" fmla="*/ 0 h 39"/>
                <a:gd name="T6" fmla="*/ 0 w 48"/>
                <a:gd name="T7" fmla="*/ 6 h 39"/>
                <a:gd name="T8" fmla="*/ 10 w 48"/>
                <a:gd name="T9" fmla="*/ 15 h 39"/>
                <a:gd name="T10" fmla="*/ 16 w 48"/>
                <a:gd name="T11" fmla="*/ 39 h 39"/>
                <a:gd name="T12" fmla="*/ 48 w 48"/>
                <a:gd name="T13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9">
                  <a:moveTo>
                    <a:pt x="48" y="27"/>
                  </a:moveTo>
                  <a:cubicBezTo>
                    <a:pt x="48" y="27"/>
                    <a:pt x="48" y="18"/>
                    <a:pt x="44" y="11"/>
                  </a:cubicBezTo>
                  <a:cubicBezTo>
                    <a:pt x="41" y="6"/>
                    <a:pt x="33" y="2"/>
                    <a:pt x="25" y="0"/>
                  </a:cubicBezTo>
                  <a:cubicBezTo>
                    <a:pt x="16" y="5"/>
                    <a:pt x="7" y="7"/>
                    <a:pt x="0" y="6"/>
                  </a:cubicBezTo>
                  <a:cubicBezTo>
                    <a:pt x="4" y="8"/>
                    <a:pt x="8" y="12"/>
                    <a:pt x="10" y="15"/>
                  </a:cubicBezTo>
                  <a:cubicBezTo>
                    <a:pt x="15" y="25"/>
                    <a:pt x="16" y="36"/>
                    <a:pt x="16" y="39"/>
                  </a:cubicBezTo>
                  <a:cubicBezTo>
                    <a:pt x="35" y="37"/>
                    <a:pt x="48" y="30"/>
                    <a:pt x="4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123">
              <a:extLst>
                <a:ext uri="{FF2B5EF4-FFF2-40B4-BE49-F238E27FC236}">
                  <a16:creationId xmlns:a16="http://schemas.microsoft.com/office/drawing/2014/main" id="{BC57F605-49B7-C47E-2E70-7AAFFEF1DDE1}"/>
                </a:ext>
              </a:extLst>
            </p:cNvPr>
            <p:cNvSpPr>
              <a:spLocks/>
            </p:cNvSpPr>
            <p:nvPr/>
          </p:nvSpPr>
          <p:spPr bwMode="gray">
            <a:xfrm>
              <a:off x="936626" y="5883275"/>
              <a:ext cx="165100" cy="217488"/>
            </a:xfrm>
            <a:custGeom>
              <a:avLst/>
              <a:gdLst>
                <a:gd name="T0" fmla="*/ 5 w 44"/>
                <a:gd name="T1" fmla="*/ 42 h 58"/>
                <a:gd name="T2" fmla="*/ 24 w 44"/>
                <a:gd name="T3" fmla="*/ 58 h 58"/>
                <a:gd name="T4" fmla="*/ 43 w 44"/>
                <a:gd name="T5" fmla="*/ 42 h 58"/>
                <a:gd name="T6" fmla="*/ 44 w 44"/>
                <a:gd name="T7" fmla="*/ 41 h 58"/>
                <a:gd name="T8" fmla="*/ 40 w 44"/>
                <a:gd name="T9" fmla="*/ 32 h 58"/>
                <a:gd name="T10" fmla="*/ 41 w 44"/>
                <a:gd name="T11" fmla="*/ 19 h 58"/>
                <a:gd name="T12" fmla="*/ 42 w 44"/>
                <a:gd name="T13" fmla="*/ 17 h 58"/>
                <a:gd name="T14" fmla="*/ 42 w 44"/>
                <a:gd name="T15" fmla="*/ 8 h 58"/>
                <a:gd name="T16" fmla="*/ 24 w 44"/>
                <a:gd name="T17" fmla="*/ 0 h 58"/>
                <a:gd name="T18" fmla="*/ 3 w 44"/>
                <a:gd name="T19" fmla="*/ 17 h 58"/>
                <a:gd name="T20" fmla="*/ 3 w 44"/>
                <a:gd name="T21" fmla="*/ 26 h 58"/>
                <a:gd name="T22" fmla="*/ 1 w 44"/>
                <a:gd name="T23" fmla="*/ 28 h 58"/>
                <a:gd name="T24" fmla="*/ 1 w 44"/>
                <a:gd name="T25" fmla="*/ 35 h 58"/>
                <a:gd name="T26" fmla="*/ 5 w 44"/>
                <a:gd name="T2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58">
                  <a:moveTo>
                    <a:pt x="5" y="42"/>
                  </a:moveTo>
                  <a:cubicBezTo>
                    <a:pt x="8" y="52"/>
                    <a:pt x="15" y="58"/>
                    <a:pt x="24" y="58"/>
                  </a:cubicBezTo>
                  <a:cubicBezTo>
                    <a:pt x="33" y="58"/>
                    <a:pt x="40" y="52"/>
                    <a:pt x="43" y="42"/>
                  </a:cubicBezTo>
                  <a:cubicBezTo>
                    <a:pt x="43" y="42"/>
                    <a:pt x="44" y="41"/>
                    <a:pt x="44" y="41"/>
                  </a:cubicBezTo>
                  <a:cubicBezTo>
                    <a:pt x="43" y="38"/>
                    <a:pt x="41" y="36"/>
                    <a:pt x="40" y="32"/>
                  </a:cubicBezTo>
                  <a:cubicBezTo>
                    <a:pt x="39" y="27"/>
                    <a:pt x="39" y="23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3"/>
                    <a:pt x="42" y="11"/>
                    <a:pt x="42" y="8"/>
                  </a:cubicBezTo>
                  <a:cubicBezTo>
                    <a:pt x="38" y="3"/>
                    <a:pt x="32" y="0"/>
                    <a:pt x="24" y="0"/>
                  </a:cubicBezTo>
                  <a:cubicBezTo>
                    <a:pt x="11" y="0"/>
                    <a:pt x="4" y="7"/>
                    <a:pt x="3" y="17"/>
                  </a:cubicBezTo>
                  <a:cubicBezTo>
                    <a:pt x="3" y="20"/>
                    <a:pt x="3" y="22"/>
                    <a:pt x="3" y="26"/>
                  </a:cubicBezTo>
                  <a:cubicBezTo>
                    <a:pt x="2" y="27"/>
                    <a:pt x="2" y="28"/>
                    <a:pt x="1" y="28"/>
                  </a:cubicBezTo>
                  <a:cubicBezTo>
                    <a:pt x="0" y="30"/>
                    <a:pt x="0" y="33"/>
                    <a:pt x="1" y="35"/>
                  </a:cubicBezTo>
                  <a:cubicBezTo>
                    <a:pt x="2" y="39"/>
                    <a:pt x="4" y="41"/>
                    <a:pt x="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124">
              <a:extLst>
                <a:ext uri="{FF2B5EF4-FFF2-40B4-BE49-F238E27FC236}">
                  <a16:creationId xmlns:a16="http://schemas.microsoft.com/office/drawing/2014/main" id="{0658133E-719E-91B7-1C78-6BB79338FB65}"/>
                </a:ext>
              </a:extLst>
            </p:cNvPr>
            <p:cNvSpPr>
              <a:spLocks/>
            </p:cNvSpPr>
            <p:nvPr/>
          </p:nvSpPr>
          <p:spPr bwMode="gray">
            <a:xfrm>
              <a:off x="858838" y="6108700"/>
              <a:ext cx="179388" cy="146050"/>
            </a:xfrm>
            <a:custGeom>
              <a:avLst/>
              <a:gdLst>
                <a:gd name="T0" fmla="*/ 48 w 48"/>
                <a:gd name="T1" fmla="*/ 6 h 39"/>
                <a:gd name="T2" fmla="*/ 24 w 48"/>
                <a:gd name="T3" fmla="*/ 0 h 39"/>
                <a:gd name="T4" fmla="*/ 5 w 48"/>
                <a:gd name="T5" fmla="*/ 11 h 39"/>
                <a:gd name="T6" fmla="*/ 0 w 48"/>
                <a:gd name="T7" fmla="*/ 27 h 39"/>
                <a:gd name="T8" fmla="*/ 32 w 48"/>
                <a:gd name="T9" fmla="*/ 39 h 39"/>
                <a:gd name="T10" fmla="*/ 39 w 48"/>
                <a:gd name="T11" fmla="*/ 15 h 39"/>
                <a:gd name="T12" fmla="*/ 48 w 48"/>
                <a:gd name="T13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9">
                  <a:moveTo>
                    <a:pt x="48" y="6"/>
                  </a:moveTo>
                  <a:cubicBezTo>
                    <a:pt x="34" y="7"/>
                    <a:pt x="24" y="0"/>
                    <a:pt x="24" y="0"/>
                  </a:cubicBezTo>
                  <a:cubicBezTo>
                    <a:pt x="16" y="2"/>
                    <a:pt x="7" y="6"/>
                    <a:pt x="5" y="11"/>
                  </a:cubicBezTo>
                  <a:cubicBezTo>
                    <a:pt x="1" y="18"/>
                    <a:pt x="0" y="27"/>
                    <a:pt x="0" y="27"/>
                  </a:cubicBezTo>
                  <a:cubicBezTo>
                    <a:pt x="0" y="30"/>
                    <a:pt x="14" y="37"/>
                    <a:pt x="32" y="39"/>
                  </a:cubicBezTo>
                  <a:cubicBezTo>
                    <a:pt x="32" y="36"/>
                    <a:pt x="33" y="25"/>
                    <a:pt x="39" y="15"/>
                  </a:cubicBezTo>
                  <a:cubicBezTo>
                    <a:pt x="41" y="12"/>
                    <a:pt x="44" y="8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6" name="Gruppieren 175">
            <a:extLst>
              <a:ext uri="{FF2B5EF4-FFF2-40B4-BE49-F238E27FC236}">
                <a16:creationId xmlns:a16="http://schemas.microsoft.com/office/drawing/2014/main" id="{8ACB06B6-7492-2D86-098F-CD9B62EFCA2B}"/>
              </a:ext>
            </a:extLst>
          </p:cNvPr>
          <p:cNvGrpSpPr/>
          <p:nvPr/>
        </p:nvGrpSpPr>
        <p:grpSpPr bwMode="gray">
          <a:xfrm>
            <a:off x="814359" y="586348"/>
            <a:ext cx="514350" cy="542925"/>
            <a:chOff x="885826" y="2046287"/>
            <a:chExt cx="514350" cy="542925"/>
          </a:xfrm>
          <a:solidFill>
            <a:schemeClr val="accent2"/>
          </a:solidFill>
        </p:grpSpPr>
        <p:sp>
          <p:nvSpPr>
            <p:cNvPr id="67" name="Freeform 1128">
              <a:extLst>
                <a:ext uri="{FF2B5EF4-FFF2-40B4-BE49-F238E27FC236}">
                  <a16:creationId xmlns:a16="http://schemas.microsoft.com/office/drawing/2014/main" id="{0D7EBC4D-781C-DCDB-D4B6-F0C3D3499832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3698" y="2046287"/>
              <a:ext cx="275035" cy="317897"/>
            </a:xfrm>
            <a:custGeom>
              <a:avLst/>
              <a:gdLst>
                <a:gd name="T0" fmla="*/ 96 w 98"/>
                <a:gd name="T1" fmla="*/ 55 h 113"/>
                <a:gd name="T2" fmla="*/ 93 w 98"/>
                <a:gd name="T3" fmla="*/ 52 h 113"/>
                <a:gd name="T4" fmla="*/ 92 w 98"/>
                <a:gd name="T5" fmla="*/ 33 h 113"/>
                <a:gd name="T6" fmla="*/ 50 w 98"/>
                <a:gd name="T7" fmla="*/ 0 h 113"/>
                <a:gd name="T8" fmla="*/ 29 w 98"/>
                <a:gd name="T9" fmla="*/ 7 h 113"/>
                <a:gd name="T10" fmla="*/ 6 w 98"/>
                <a:gd name="T11" fmla="*/ 33 h 113"/>
                <a:gd name="T12" fmla="*/ 5 w 98"/>
                <a:gd name="T13" fmla="*/ 52 h 113"/>
                <a:gd name="T14" fmla="*/ 2 w 98"/>
                <a:gd name="T15" fmla="*/ 55 h 113"/>
                <a:gd name="T16" fmla="*/ 2 w 98"/>
                <a:gd name="T17" fmla="*/ 69 h 113"/>
                <a:gd name="T18" fmla="*/ 11 w 98"/>
                <a:gd name="T19" fmla="*/ 82 h 113"/>
                <a:gd name="T20" fmla="*/ 49 w 98"/>
                <a:gd name="T21" fmla="*/ 113 h 113"/>
                <a:gd name="T22" fmla="*/ 87 w 98"/>
                <a:gd name="T23" fmla="*/ 82 h 113"/>
                <a:gd name="T24" fmla="*/ 96 w 98"/>
                <a:gd name="T25" fmla="*/ 69 h 113"/>
                <a:gd name="T26" fmla="*/ 96 w 98"/>
                <a:gd name="T27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3">
                  <a:moveTo>
                    <a:pt x="96" y="55"/>
                  </a:moveTo>
                  <a:cubicBezTo>
                    <a:pt x="95" y="54"/>
                    <a:pt x="94" y="52"/>
                    <a:pt x="93" y="52"/>
                  </a:cubicBezTo>
                  <a:cubicBezTo>
                    <a:pt x="93" y="43"/>
                    <a:pt x="93" y="39"/>
                    <a:pt x="92" y="33"/>
                  </a:cubicBezTo>
                  <a:cubicBezTo>
                    <a:pt x="90" y="14"/>
                    <a:pt x="75" y="0"/>
                    <a:pt x="50" y="0"/>
                  </a:cubicBezTo>
                  <a:cubicBezTo>
                    <a:pt x="37" y="0"/>
                    <a:pt x="39" y="7"/>
                    <a:pt x="29" y="7"/>
                  </a:cubicBezTo>
                  <a:cubicBezTo>
                    <a:pt x="11" y="8"/>
                    <a:pt x="7" y="23"/>
                    <a:pt x="6" y="33"/>
                  </a:cubicBezTo>
                  <a:cubicBezTo>
                    <a:pt x="5" y="39"/>
                    <a:pt x="5" y="43"/>
                    <a:pt x="5" y="52"/>
                  </a:cubicBezTo>
                  <a:cubicBezTo>
                    <a:pt x="4" y="52"/>
                    <a:pt x="3" y="54"/>
                    <a:pt x="2" y="55"/>
                  </a:cubicBezTo>
                  <a:cubicBezTo>
                    <a:pt x="0" y="59"/>
                    <a:pt x="0" y="64"/>
                    <a:pt x="2" y="69"/>
                  </a:cubicBezTo>
                  <a:cubicBezTo>
                    <a:pt x="4" y="75"/>
                    <a:pt x="8" y="79"/>
                    <a:pt x="11" y="82"/>
                  </a:cubicBezTo>
                  <a:cubicBezTo>
                    <a:pt x="16" y="100"/>
                    <a:pt x="31" y="113"/>
                    <a:pt x="49" y="113"/>
                  </a:cubicBezTo>
                  <a:cubicBezTo>
                    <a:pt x="67" y="113"/>
                    <a:pt x="82" y="100"/>
                    <a:pt x="87" y="82"/>
                  </a:cubicBezTo>
                  <a:cubicBezTo>
                    <a:pt x="90" y="79"/>
                    <a:pt x="94" y="75"/>
                    <a:pt x="96" y="69"/>
                  </a:cubicBezTo>
                  <a:cubicBezTo>
                    <a:pt x="98" y="64"/>
                    <a:pt x="98" y="59"/>
                    <a:pt x="9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129">
              <a:extLst>
                <a:ext uri="{FF2B5EF4-FFF2-40B4-BE49-F238E27FC236}">
                  <a16:creationId xmlns:a16="http://schemas.microsoft.com/office/drawing/2014/main" id="{7E3B2505-46CC-65C9-50F1-79BD8F18F76C}"/>
                </a:ext>
              </a:extLst>
            </p:cNvPr>
            <p:cNvSpPr>
              <a:spLocks/>
            </p:cNvSpPr>
            <p:nvPr/>
          </p:nvSpPr>
          <p:spPr bwMode="gray">
            <a:xfrm>
              <a:off x="885826" y="2370137"/>
              <a:ext cx="514350" cy="219075"/>
            </a:xfrm>
            <a:custGeom>
              <a:avLst/>
              <a:gdLst>
                <a:gd name="T0" fmla="*/ 174 w 183"/>
                <a:gd name="T1" fmla="*/ 22 h 78"/>
                <a:gd name="T2" fmla="*/ 135 w 183"/>
                <a:gd name="T3" fmla="*/ 0 h 78"/>
                <a:gd name="T4" fmla="*/ 116 w 183"/>
                <a:gd name="T5" fmla="*/ 11 h 78"/>
                <a:gd name="T6" fmla="*/ 102 w 183"/>
                <a:gd name="T7" fmla="*/ 55 h 78"/>
                <a:gd name="T8" fmla="*/ 99 w 183"/>
                <a:gd name="T9" fmla="*/ 54 h 78"/>
                <a:gd name="T10" fmla="*/ 96 w 183"/>
                <a:gd name="T11" fmla="*/ 34 h 78"/>
                <a:gd name="T12" fmla="*/ 98 w 183"/>
                <a:gd name="T13" fmla="*/ 26 h 78"/>
                <a:gd name="T14" fmla="*/ 100 w 183"/>
                <a:gd name="T15" fmla="*/ 22 h 78"/>
                <a:gd name="T16" fmla="*/ 100 w 183"/>
                <a:gd name="T17" fmla="*/ 14 h 78"/>
                <a:gd name="T18" fmla="*/ 82 w 183"/>
                <a:gd name="T19" fmla="*/ 14 h 78"/>
                <a:gd name="T20" fmla="*/ 82 w 183"/>
                <a:gd name="T21" fmla="*/ 22 h 78"/>
                <a:gd name="T22" fmla="*/ 85 w 183"/>
                <a:gd name="T23" fmla="*/ 26 h 78"/>
                <a:gd name="T24" fmla="*/ 86 w 183"/>
                <a:gd name="T25" fmla="*/ 34 h 78"/>
                <a:gd name="T26" fmla="*/ 83 w 183"/>
                <a:gd name="T27" fmla="*/ 54 h 78"/>
                <a:gd name="T28" fmla="*/ 81 w 183"/>
                <a:gd name="T29" fmla="*/ 55 h 78"/>
                <a:gd name="T30" fmla="*/ 67 w 183"/>
                <a:gd name="T31" fmla="*/ 11 h 78"/>
                <a:gd name="T32" fmla="*/ 48 w 183"/>
                <a:gd name="T33" fmla="*/ 0 h 78"/>
                <a:gd name="T34" fmla="*/ 9 w 183"/>
                <a:gd name="T35" fmla="*/ 22 h 78"/>
                <a:gd name="T36" fmla="*/ 0 w 183"/>
                <a:gd name="T37" fmla="*/ 54 h 78"/>
                <a:gd name="T38" fmla="*/ 91 w 183"/>
                <a:gd name="T39" fmla="*/ 78 h 78"/>
                <a:gd name="T40" fmla="*/ 183 w 183"/>
                <a:gd name="T41" fmla="*/ 54 h 78"/>
                <a:gd name="T42" fmla="*/ 174 w 183"/>
                <a:gd name="T43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3" h="78">
                  <a:moveTo>
                    <a:pt x="174" y="22"/>
                  </a:moveTo>
                  <a:cubicBezTo>
                    <a:pt x="168" y="13"/>
                    <a:pt x="151" y="5"/>
                    <a:pt x="135" y="0"/>
                  </a:cubicBezTo>
                  <a:cubicBezTo>
                    <a:pt x="127" y="5"/>
                    <a:pt x="122" y="8"/>
                    <a:pt x="116" y="11"/>
                  </a:cubicBezTo>
                  <a:cubicBezTo>
                    <a:pt x="112" y="25"/>
                    <a:pt x="106" y="44"/>
                    <a:pt x="102" y="55"/>
                  </a:cubicBezTo>
                  <a:cubicBezTo>
                    <a:pt x="101" y="57"/>
                    <a:pt x="99" y="56"/>
                    <a:pt x="99" y="5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2"/>
                    <a:pt x="97" y="28"/>
                    <a:pt x="98" y="26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1" y="20"/>
                    <a:pt x="101" y="16"/>
                    <a:pt x="100" y="14"/>
                  </a:cubicBezTo>
                  <a:cubicBezTo>
                    <a:pt x="94" y="15"/>
                    <a:pt x="88" y="15"/>
                    <a:pt x="82" y="14"/>
                  </a:cubicBezTo>
                  <a:cubicBezTo>
                    <a:pt x="81" y="16"/>
                    <a:pt x="81" y="20"/>
                    <a:pt x="82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6" y="28"/>
                    <a:pt x="86" y="32"/>
                    <a:pt x="86" y="3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6"/>
                    <a:pt x="82" y="57"/>
                    <a:pt x="81" y="55"/>
                  </a:cubicBezTo>
                  <a:cubicBezTo>
                    <a:pt x="76" y="44"/>
                    <a:pt x="70" y="25"/>
                    <a:pt x="67" y="11"/>
                  </a:cubicBezTo>
                  <a:cubicBezTo>
                    <a:pt x="53" y="7"/>
                    <a:pt x="48" y="0"/>
                    <a:pt x="48" y="0"/>
                  </a:cubicBezTo>
                  <a:cubicBezTo>
                    <a:pt x="31" y="5"/>
                    <a:pt x="14" y="13"/>
                    <a:pt x="9" y="22"/>
                  </a:cubicBezTo>
                  <a:cubicBezTo>
                    <a:pt x="0" y="36"/>
                    <a:pt x="0" y="54"/>
                    <a:pt x="0" y="54"/>
                  </a:cubicBezTo>
                  <a:cubicBezTo>
                    <a:pt x="0" y="61"/>
                    <a:pt x="41" y="78"/>
                    <a:pt x="91" y="78"/>
                  </a:cubicBezTo>
                  <a:cubicBezTo>
                    <a:pt x="142" y="78"/>
                    <a:pt x="183" y="61"/>
                    <a:pt x="183" y="54"/>
                  </a:cubicBezTo>
                  <a:cubicBezTo>
                    <a:pt x="183" y="54"/>
                    <a:pt x="182" y="36"/>
                    <a:pt x="17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9" name="Freeform 1141">
            <a:extLst>
              <a:ext uri="{FF2B5EF4-FFF2-40B4-BE49-F238E27FC236}">
                <a16:creationId xmlns:a16="http://schemas.microsoft.com/office/drawing/2014/main" id="{38468AB4-2AEC-08FF-0E89-3C4F94018125}"/>
              </a:ext>
            </a:extLst>
          </p:cNvPr>
          <p:cNvSpPr>
            <a:spLocks noChangeAspect="1"/>
          </p:cNvSpPr>
          <p:nvPr/>
        </p:nvSpPr>
        <p:spPr bwMode="gray">
          <a:xfrm>
            <a:off x="3301521" y="3193344"/>
            <a:ext cx="561975" cy="326231"/>
          </a:xfrm>
          <a:custGeom>
            <a:avLst/>
            <a:gdLst>
              <a:gd name="T0" fmla="*/ 189 w 200"/>
              <a:gd name="T1" fmla="*/ 25 h 116"/>
              <a:gd name="T2" fmla="*/ 100 w 200"/>
              <a:gd name="T3" fmla="*/ 25 h 116"/>
              <a:gd name="T4" fmla="*/ 86 w 200"/>
              <a:gd name="T5" fmla="*/ 24 h 116"/>
              <a:gd name="T6" fmla="*/ 83 w 200"/>
              <a:gd name="T7" fmla="*/ 23 h 116"/>
              <a:gd name="T8" fmla="*/ 86 w 200"/>
              <a:gd name="T9" fmla="*/ 21 h 116"/>
              <a:gd name="T10" fmla="*/ 88 w 200"/>
              <a:gd name="T11" fmla="*/ 21 h 116"/>
              <a:gd name="T12" fmla="*/ 114 w 200"/>
              <a:gd name="T13" fmla="*/ 21 h 116"/>
              <a:gd name="T14" fmla="*/ 118 w 200"/>
              <a:gd name="T15" fmla="*/ 16 h 116"/>
              <a:gd name="T16" fmla="*/ 118 w 200"/>
              <a:gd name="T17" fmla="*/ 13 h 116"/>
              <a:gd name="T18" fmla="*/ 98 w 200"/>
              <a:gd name="T19" fmla="*/ 0 h 116"/>
              <a:gd name="T20" fmla="*/ 83 w 200"/>
              <a:gd name="T21" fmla="*/ 0 h 116"/>
              <a:gd name="T22" fmla="*/ 68 w 200"/>
              <a:gd name="T23" fmla="*/ 3 h 116"/>
              <a:gd name="T24" fmla="*/ 51 w 200"/>
              <a:gd name="T25" fmla="*/ 13 h 116"/>
              <a:gd name="T26" fmla="*/ 39 w 200"/>
              <a:gd name="T27" fmla="*/ 24 h 116"/>
              <a:gd name="T28" fmla="*/ 26 w 200"/>
              <a:gd name="T29" fmla="*/ 37 h 116"/>
              <a:gd name="T30" fmla="*/ 19 w 200"/>
              <a:gd name="T31" fmla="*/ 40 h 116"/>
              <a:gd name="T32" fmla="*/ 3 w 200"/>
              <a:gd name="T33" fmla="*/ 40 h 116"/>
              <a:gd name="T34" fmla="*/ 0 w 200"/>
              <a:gd name="T35" fmla="*/ 40 h 116"/>
              <a:gd name="T36" fmla="*/ 0 w 200"/>
              <a:gd name="T37" fmla="*/ 103 h 116"/>
              <a:gd name="T38" fmla="*/ 15 w 200"/>
              <a:gd name="T39" fmla="*/ 103 h 116"/>
              <a:gd name="T40" fmla="*/ 41 w 200"/>
              <a:gd name="T41" fmla="*/ 108 h 116"/>
              <a:gd name="T42" fmla="*/ 60 w 200"/>
              <a:gd name="T43" fmla="*/ 115 h 116"/>
              <a:gd name="T44" fmla="*/ 79 w 200"/>
              <a:gd name="T45" fmla="*/ 115 h 116"/>
              <a:gd name="T46" fmla="*/ 126 w 200"/>
              <a:gd name="T47" fmla="*/ 115 h 116"/>
              <a:gd name="T48" fmla="*/ 136 w 200"/>
              <a:gd name="T49" fmla="*/ 105 h 116"/>
              <a:gd name="T50" fmla="*/ 126 w 200"/>
              <a:gd name="T51" fmla="*/ 95 h 116"/>
              <a:gd name="T52" fmla="*/ 122 w 200"/>
              <a:gd name="T53" fmla="*/ 94 h 116"/>
              <a:gd name="T54" fmla="*/ 126 w 200"/>
              <a:gd name="T55" fmla="*/ 92 h 116"/>
              <a:gd name="T56" fmla="*/ 141 w 200"/>
              <a:gd name="T57" fmla="*/ 91 h 116"/>
              <a:gd name="T58" fmla="*/ 149 w 200"/>
              <a:gd name="T59" fmla="*/ 80 h 116"/>
              <a:gd name="T60" fmla="*/ 138 w 200"/>
              <a:gd name="T61" fmla="*/ 72 h 116"/>
              <a:gd name="T62" fmla="*/ 132 w 200"/>
              <a:gd name="T63" fmla="*/ 72 h 116"/>
              <a:gd name="T64" fmla="*/ 129 w 200"/>
              <a:gd name="T65" fmla="*/ 70 h 116"/>
              <a:gd name="T66" fmla="*/ 132 w 200"/>
              <a:gd name="T67" fmla="*/ 68 h 116"/>
              <a:gd name="T68" fmla="*/ 145 w 200"/>
              <a:gd name="T69" fmla="*/ 68 h 116"/>
              <a:gd name="T70" fmla="*/ 154 w 200"/>
              <a:gd name="T71" fmla="*/ 59 h 116"/>
              <a:gd name="T72" fmla="*/ 146 w 200"/>
              <a:gd name="T73" fmla="*/ 48 h 116"/>
              <a:gd name="T74" fmla="*/ 142 w 200"/>
              <a:gd name="T75" fmla="*/ 48 h 116"/>
              <a:gd name="T76" fmla="*/ 129 w 200"/>
              <a:gd name="T77" fmla="*/ 48 h 116"/>
              <a:gd name="T78" fmla="*/ 127 w 200"/>
              <a:gd name="T79" fmla="*/ 46 h 116"/>
              <a:gd name="T80" fmla="*/ 129 w 200"/>
              <a:gd name="T81" fmla="*/ 45 h 116"/>
              <a:gd name="T82" fmla="*/ 132 w 200"/>
              <a:gd name="T83" fmla="*/ 45 h 116"/>
              <a:gd name="T84" fmla="*/ 188 w 200"/>
              <a:gd name="T85" fmla="*/ 45 h 116"/>
              <a:gd name="T86" fmla="*/ 192 w 200"/>
              <a:gd name="T87" fmla="*/ 44 h 116"/>
              <a:gd name="T88" fmla="*/ 199 w 200"/>
              <a:gd name="T89" fmla="*/ 33 h 116"/>
              <a:gd name="T90" fmla="*/ 189 w 200"/>
              <a:gd name="T91" fmla="*/ 2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0" h="116">
                <a:moveTo>
                  <a:pt x="189" y="25"/>
                </a:moveTo>
                <a:cubicBezTo>
                  <a:pt x="159" y="25"/>
                  <a:pt x="130" y="25"/>
                  <a:pt x="100" y="25"/>
                </a:cubicBezTo>
                <a:cubicBezTo>
                  <a:pt x="95" y="25"/>
                  <a:pt x="90" y="25"/>
                  <a:pt x="86" y="24"/>
                </a:cubicBezTo>
                <a:cubicBezTo>
                  <a:pt x="85" y="24"/>
                  <a:pt x="84" y="23"/>
                  <a:pt x="83" y="23"/>
                </a:cubicBezTo>
                <a:cubicBezTo>
                  <a:pt x="84" y="22"/>
                  <a:pt x="85" y="22"/>
                  <a:pt x="86" y="21"/>
                </a:cubicBezTo>
                <a:cubicBezTo>
                  <a:pt x="86" y="21"/>
                  <a:pt x="87" y="21"/>
                  <a:pt x="88" y="21"/>
                </a:cubicBezTo>
                <a:cubicBezTo>
                  <a:pt x="98" y="21"/>
                  <a:pt x="103" y="21"/>
                  <a:pt x="114" y="21"/>
                </a:cubicBezTo>
                <a:cubicBezTo>
                  <a:pt x="118" y="21"/>
                  <a:pt x="119" y="20"/>
                  <a:pt x="118" y="16"/>
                </a:cubicBezTo>
                <a:cubicBezTo>
                  <a:pt x="118" y="15"/>
                  <a:pt x="118" y="14"/>
                  <a:pt x="118" y="13"/>
                </a:cubicBezTo>
                <a:cubicBezTo>
                  <a:pt x="114" y="5"/>
                  <a:pt x="107" y="1"/>
                  <a:pt x="98" y="0"/>
                </a:cubicBezTo>
                <a:cubicBezTo>
                  <a:pt x="91" y="0"/>
                  <a:pt x="90" y="0"/>
                  <a:pt x="83" y="0"/>
                </a:cubicBezTo>
                <a:cubicBezTo>
                  <a:pt x="78" y="0"/>
                  <a:pt x="73" y="1"/>
                  <a:pt x="68" y="3"/>
                </a:cubicBezTo>
                <a:cubicBezTo>
                  <a:pt x="62" y="6"/>
                  <a:pt x="57" y="10"/>
                  <a:pt x="51" y="13"/>
                </a:cubicBezTo>
                <a:cubicBezTo>
                  <a:pt x="46" y="16"/>
                  <a:pt x="42" y="20"/>
                  <a:pt x="39" y="24"/>
                </a:cubicBezTo>
                <a:cubicBezTo>
                  <a:pt x="35" y="29"/>
                  <a:pt x="30" y="33"/>
                  <a:pt x="26" y="37"/>
                </a:cubicBezTo>
                <a:cubicBezTo>
                  <a:pt x="24" y="39"/>
                  <a:pt x="21" y="40"/>
                  <a:pt x="19" y="40"/>
                </a:cubicBezTo>
                <a:cubicBezTo>
                  <a:pt x="12" y="40"/>
                  <a:pt x="10" y="40"/>
                  <a:pt x="3" y="40"/>
                </a:cubicBezTo>
                <a:cubicBezTo>
                  <a:pt x="2" y="40"/>
                  <a:pt x="1" y="40"/>
                  <a:pt x="0" y="40"/>
                </a:cubicBezTo>
                <a:cubicBezTo>
                  <a:pt x="0" y="61"/>
                  <a:pt x="0" y="82"/>
                  <a:pt x="0" y="103"/>
                </a:cubicBezTo>
                <a:cubicBezTo>
                  <a:pt x="7" y="103"/>
                  <a:pt x="8" y="103"/>
                  <a:pt x="15" y="103"/>
                </a:cubicBezTo>
                <a:cubicBezTo>
                  <a:pt x="24" y="103"/>
                  <a:pt x="33" y="105"/>
                  <a:pt x="41" y="108"/>
                </a:cubicBezTo>
                <a:cubicBezTo>
                  <a:pt x="47" y="111"/>
                  <a:pt x="53" y="114"/>
                  <a:pt x="60" y="115"/>
                </a:cubicBezTo>
                <a:cubicBezTo>
                  <a:pt x="66" y="116"/>
                  <a:pt x="73" y="115"/>
                  <a:pt x="79" y="115"/>
                </a:cubicBezTo>
                <a:cubicBezTo>
                  <a:pt x="95" y="115"/>
                  <a:pt x="110" y="115"/>
                  <a:pt x="126" y="115"/>
                </a:cubicBezTo>
                <a:cubicBezTo>
                  <a:pt x="132" y="115"/>
                  <a:pt x="136" y="111"/>
                  <a:pt x="136" y="105"/>
                </a:cubicBezTo>
                <a:cubicBezTo>
                  <a:pt x="136" y="100"/>
                  <a:pt x="132" y="96"/>
                  <a:pt x="126" y="95"/>
                </a:cubicBezTo>
                <a:cubicBezTo>
                  <a:pt x="124" y="95"/>
                  <a:pt x="122" y="96"/>
                  <a:pt x="122" y="94"/>
                </a:cubicBezTo>
                <a:cubicBezTo>
                  <a:pt x="122" y="91"/>
                  <a:pt x="125" y="92"/>
                  <a:pt x="126" y="92"/>
                </a:cubicBezTo>
                <a:cubicBezTo>
                  <a:pt x="131" y="92"/>
                  <a:pt x="136" y="92"/>
                  <a:pt x="141" y="91"/>
                </a:cubicBezTo>
                <a:cubicBezTo>
                  <a:pt x="147" y="91"/>
                  <a:pt x="150" y="85"/>
                  <a:pt x="149" y="80"/>
                </a:cubicBezTo>
                <a:cubicBezTo>
                  <a:pt x="148" y="75"/>
                  <a:pt x="144" y="71"/>
                  <a:pt x="138" y="72"/>
                </a:cubicBezTo>
                <a:cubicBezTo>
                  <a:pt x="136" y="72"/>
                  <a:pt x="134" y="72"/>
                  <a:pt x="132" y="72"/>
                </a:cubicBezTo>
                <a:cubicBezTo>
                  <a:pt x="131" y="72"/>
                  <a:pt x="129" y="72"/>
                  <a:pt x="129" y="70"/>
                </a:cubicBezTo>
                <a:cubicBezTo>
                  <a:pt x="129" y="68"/>
                  <a:pt x="131" y="68"/>
                  <a:pt x="132" y="68"/>
                </a:cubicBezTo>
                <a:cubicBezTo>
                  <a:pt x="136" y="68"/>
                  <a:pt x="140" y="68"/>
                  <a:pt x="145" y="68"/>
                </a:cubicBezTo>
                <a:cubicBezTo>
                  <a:pt x="150" y="68"/>
                  <a:pt x="154" y="64"/>
                  <a:pt x="154" y="59"/>
                </a:cubicBezTo>
                <a:cubicBezTo>
                  <a:pt x="154" y="54"/>
                  <a:pt x="151" y="49"/>
                  <a:pt x="146" y="48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37" y="48"/>
                  <a:pt x="133" y="48"/>
                  <a:pt x="129" y="48"/>
                </a:cubicBezTo>
                <a:cubicBezTo>
                  <a:pt x="128" y="48"/>
                  <a:pt x="128" y="47"/>
                  <a:pt x="127" y="46"/>
                </a:cubicBezTo>
                <a:cubicBezTo>
                  <a:pt x="128" y="46"/>
                  <a:pt x="128" y="45"/>
                  <a:pt x="129" y="45"/>
                </a:cubicBezTo>
                <a:cubicBezTo>
                  <a:pt x="130" y="44"/>
                  <a:pt x="131" y="45"/>
                  <a:pt x="132" y="45"/>
                </a:cubicBezTo>
                <a:cubicBezTo>
                  <a:pt x="151" y="45"/>
                  <a:pt x="169" y="45"/>
                  <a:pt x="188" y="45"/>
                </a:cubicBezTo>
                <a:cubicBezTo>
                  <a:pt x="189" y="45"/>
                  <a:pt x="191" y="44"/>
                  <a:pt x="192" y="44"/>
                </a:cubicBezTo>
                <a:cubicBezTo>
                  <a:pt x="197" y="43"/>
                  <a:pt x="200" y="38"/>
                  <a:pt x="199" y="33"/>
                </a:cubicBezTo>
                <a:cubicBezTo>
                  <a:pt x="199" y="28"/>
                  <a:pt x="194" y="25"/>
                  <a:pt x="189" y="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0" name="Gruppieren 188">
            <a:extLst>
              <a:ext uri="{FF2B5EF4-FFF2-40B4-BE49-F238E27FC236}">
                <a16:creationId xmlns:a16="http://schemas.microsoft.com/office/drawing/2014/main" id="{E7DFDDC9-87F2-A07C-384B-D1D15C0894B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56007" y="3143932"/>
            <a:ext cx="603250" cy="368300"/>
            <a:chOff x="6700838" y="5688013"/>
            <a:chExt cx="754062" cy="460375"/>
          </a:xfrm>
          <a:solidFill>
            <a:schemeClr val="accent2"/>
          </a:solidFill>
        </p:grpSpPr>
        <p:sp>
          <p:nvSpPr>
            <p:cNvPr id="71" name="Freeform 1146">
              <a:extLst>
                <a:ext uri="{FF2B5EF4-FFF2-40B4-BE49-F238E27FC236}">
                  <a16:creationId xmlns:a16="http://schemas.microsoft.com/office/drawing/2014/main" id="{27693037-4329-BA22-37C9-364C97051DAA}"/>
                </a:ext>
              </a:extLst>
            </p:cNvPr>
            <p:cNvSpPr>
              <a:spLocks/>
            </p:cNvSpPr>
            <p:nvPr/>
          </p:nvSpPr>
          <p:spPr bwMode="gray">
            <a:xfrm>
              <a:off x="6981825" y="5826126"/>
              <a:ext cx="187325" cy="187325"/>
            </a:xfrm>
            <a:custGeom>
              <a:avLst/>
              <a:gdLst>
                <a:gd name="T0" fmla="*/ 25 w 50"/>
                <a:gd name="T1" fmla="*/ 0 h 50"/>
                <a:gd name="T2" fmla="*/ 12 w 50"/>
                <a:gd name="T3" fmla="*/ 3 h 50"/>
                <a:gd name="T4" fmla="*/ 26 w 50"/>
                <a:gd name="T5" fmla="*/ 25 h 50"/>
                <a:gd name="T6" fmla="*/ 4 w 50"/>
                <a:gd name="T7" fmla="*/ 11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25 w 50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1" y="0"/>
                    <a:pt x="16" y="1"/>
                    <a:pt x="12" y="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5"/>
                    <a:pt x="0" y="20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147">
              <a:extLst>
                <a:ext uri="{FF2B5EF4-FFF2-40B4-BE49-F238E27FC236}">
                  <a16:creationId xmlns:a16="http://schemas.microsoft.com/office/drawing/2014/main" id="{A8EF0095-9F73-0DB8-00C1-B3BF95D248C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700838" y="5688013"/>
              <a:ext cx="754062" cy="460375"/>
            </a:xfrm>
            <a:custGeom>
              <a:avLst/>
              <a:gdLst>
                <a:gd name="T0" fmla="*/ 150 w 201"/>
                <a:gd name="T1" fmla="*/ 20 h 123"/>
                <a:gd name="T2" fmla="*/ 63 w 201"/>
                <a:gd name="T3" fmla="*/ 13 h 123"/>
                <a:gd name="T4" fmla="*/ 0 w 201"/>
                <a:gd name="T5" fmla="*/ 61 h 123"/>
                <a:gd name="T6" fmla="*/ 0 w 201"/>
                <a:gd name="T7" fmla="*/ 62 h 123"/>
                <a:gd name="T8" fmla="*/ 3 w 201"/>
                <a:gd name="T9" fmla="*/ 66 h 123"/>
                <a:gd name="T10" fmla="*/ 50 w 201"/>
                <a:gd name="T11" fmla="*/ 104 h 123"/>
                <a:gd name="T12" fmla="*/ 125 w 201"/>
                <a:gd name="T13" fmla="*/ 115 h 123"/>
                <a:gd name="T14" fmla="*/ 168 w 201"/>
                <a:gd name="T15" fmla="*/ 93 h 123"/>
                <a:gd name="T16" fmla="*/ 201 w 201"/>
                <a:gd name="T17" fmla="*/ 62 h 123"/>
                <a:gd name="T18" fmla="*/ 150 w 201"/>
                <a:gd name="T19" fmla="*/ 20 h 123"/>
                <a:gd name="T20" fmla="*/ 100 w 201"/>
                <a:gd name="T21" fmla="*/ 102 h 123"/>
                <a:gd name="T22" fmla="*/ 60 w 201"/>
                <a:gd name="T23" fmla="*/ 64 h 123"/>
                <a:gd name="T24" fmla="*/ 98 w 201"/>
                <a:gd name="T25" fmla="*/ 22 h 123"/>
                <a:gd name="T26" fmla="*/ 140 w 201"/>
                <a:gd name="T27" fmla="*/ 60 h 123"/>
                <a:gd name="T28" fmla="*/ 100 w 201"/>
                <a:gd name="T29" fmla="*/ 10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123">
                  <a:moveTo>
                    <a:pt x="150" y="20"/>
                  </a:moveTo>
                  <a:cubicBezTo>
                    <a:pt x="122" y="4"/>
                    <a:pt x="93" y="0"/>
                    <a:pt x="63" y="13"/>
                  </a:cubicBezTo>
                  <a:cubicBezTo>
                    <a:pt x="38" y="24"/>
                    <a:pt x="18" y="41"/>
                    <a:pt x="0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7" y="81"/>
                    <a:pt x="32" y="94"/>
                    <a:pt x="50" y="104"/>
                  </a:cubicBezTo>
                  <a:cubicBezTo>
                    <a:pt x="74" y="117"/>
                    <a:pt x="98" y="123"/>
                    <a:pt x="125" y="115"/>
                  </a:cubicBezTo>
                  <a:cubicBezTo>
                    <a:pt x="141" y="110"/>
                    <a:pt x="155" y="102"/>
                    <a:pt x="168" y="93"/>
                  </a:cubicBezTo>
                  <a:cubicBezTo>
                    <a:pt x="180" y="84"/>
                    <a:pt x="191" y="74"/>
                    <a:pt x="201" y="62"/>
                  </a:cubicBezTo>
                  <a:cubicBezTo>
                    <a:pt x="186" y="45"/>
                    <a:pt x="170" y="30"/>
                    <a:pt x="150" y="20"/>
                  </a:cubicBezTo>
                  <a:close/>
                  <a:moveTo>
                    <a:pt x="100" y="102"/>
                  </a:moveTo>
                  <a:cubicBezTo>
                    <a:pt x="81" y="102"/>
                    <a:pt x="62" y="88"/>
                    <a:pt x="60" y="64"/>
                  </a:cubicBezTo>
                  <a:cubicBezTo>
                    <a:pt x="58" y="42"/>
                    <a:pt x="75" y="23"/>
                    <a:pt x="98" y="22"/>
                  </a:cubicBezTo>
                  <a:cubicBezTo>
                    <a:pt x="120" y="20"/>
                    <a:pt x="139" y="37"/>
                    <a:pt x="140" y="60"/>
                  </a:cubicBezTo>
                  <a:cubicBezTo>
                    <a:pt x="142" y="80"/>
                    <a:pt x="127" y="101"/>
                    <a:pt x="10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9" name="Freeform 1162">
            <a:extLst>
              <a:ext uri="{FF2B5EF4-FFF2-40B4-BE49-F238E27FC236}">
                <a16:creationId xmlns:a16="http://schemas.microsoft.com/office/drawing/2014/main" id="{B04ADD1F-CE32-C4E6-3BBB-CB33AD3D8058}"/>
              </a:ext>
            </a:extLst>
          </p:cNvPr>
          <p:cNvSpPr>
            <a:spLocks/>
          </p:cNvSpPr>
          <p:nvPr/>
        </p:nvSpPr>
        <p:spPr bwMode="gray">
          <a:xfrm>
            <a:off x="7096557" y="1831704"/>
            <a:ext cx="504825" cy="550862"/>
          </a:xfrm>
          <a:custGeom>
            <a:avLst/>
            <a:gdLst>
              <a:gd name="T0" fmla="*/ 174 w 179"/>
              <a:gd name="T1" fmla="*/ 61 h 195"/>
              <a:gd name="T2" fmla="*/ 99 w 179"/>
              <a:gd name="T3" fmla="*/ 3 h 195"/>
              <a:gd name="T4" fmla="*/ 34 w 179"/>
              <a:gd name="T5" fmla="*/ 24 h 195"/>
              <a:gd name="T6" fmla="*/ 15 w 179"/>
              <a:gd name="T7" fmla="*/ 78 h 195"/>
              <a:gd name="T8" fmla="*/ 19 w 179"/>
              <a:gd name="T9" fmla="*/ 89 h 195"/>
              <a:gd name="T10" fmla="*/ 8 w 179"/>
              <a:gd name="T11" fmla="*/ 109 h 195"/>
              <a:gd name="T12" fmla="*/ 1 w 179"/>
              <a:gd name="T13" fmla="*/ 120 h 195"/>
              <a:gd name="T14" fmla="*/ 18 w 179"/>
              <a:gd name="T15" fmla="*/ 130 h 195"/>
              <a:gd name="T16" fmla="*/ 14 w 179"/>
              <a:gd name="T17" fmla="*/ 139 h 195"/>
              <a:gd name="T18" fmla="*/ 19 w 179"/>
              <a:gd name="T19" fmla="*/ 145 h 195"/>
              <a:gd name="T20" fmla="*/ 18 w 179"/>
              <a:gd name="T21" fmla="*/ 152 h 195"/>
              <a:gd name="T22" fmla="*/ 20 w 179"/>
              <a:gd name="T23" fmla="*/ 160 h 195"/>
              <a:gd name="T24" fmla="*/ 15 w 179"/>
              <a:gd name="T25" fmla="*/ 172 h 195"/>
              <a:gd name="T26" fmla="*/ 48 w 179"/>
              <a:gd name="T27" fmla="*/ 179 h 195"/>
              <a:gd name="T28" fmla="*/ 71 w 179"/>
              <a:gd name="T29" fmla="*/ 195 h 195"/>
              <a:gd name="T30" fmla="*/ 156 w 179"/>
              <a:gd name="T31" fmla="*/ 195 h 195"/>
              <a:gd name="T32" fmla="*/ 153 w 179"/>
              <a:gd name="T33" fmla="*/ 170 h 195"/>
              <a:gd name="T34" fmla="*/ 170 w 179"/>
              <a:gd name="T35" fmla="*/ 114 h 195"/>
              <a:gd name="T36" fmla="*/ 174 w 179"/>
              <a:gd name="T37" fmla="*/ 6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9" h="195">
                <a:moveTo>
                  <a:pt x="174" y="61"/>
                </a:moveTo>
                <a:cubicBezTo>
                  <a:pt x="161" y="0"/>
                  <a:pt x="99" y="3"/>
                  <a:pt x="99" y="3"/>
                </a:cubicBezTo>
                <a:cubicBezTo>
                  <a:pt x="55" y="1"/>
                  <a:pt x="34" y="24"/>
                  <a:pt x="34" y="24"/>
                </a:cubicBezTo>
                <a:cubicBezTo>
                  <a:pt x="23" y="33"/>
                  <a:pt x="7" y="72"/>
                  <a:pt x="15" y="78"/>
                </a:cubicBezTo>
                <a:cubicBezTo>
                  <a:pt x="22" y="85"/>
                  <a:pt x="19" y="89"/>
                  <a:pt x="19" y="89"/>
                </a:cubicBezTo>
                <a:cubicBezTo>
                  <a:pt x="19" y="89"/>
                  <a:pt x="15" y="101"/>
                  <a:pt x="8" y="109"/>
                </a:cubicBezTo>
                <a:cubicBezTo>
                  <a:pt x="0" y="117"/>
                  <a:pt x="1" y="120"/>
                  <a:pt x="1" y="120"/>
                </a:cubicBezTo>
                <a:cubicBezTo>
                  <a:pt x="1" y="132"/>
                  <a:pt x="17" y="128"/>
                  <a:pt x="18" y="130"/>
                </a:cubicBezTo>
                <a:cubicBezTo>
                  <a:pt x="18" y="132"/>
                  <a:pt x="14" y="137"/>
                  <a:pt x="14" y="139"/>
                </a:cubicBezTo>
                <a:cubicBezTo>
                  <a:pt x="13" y="142"/>
                  <a:pt x="19" y="145"/>
                  <a:pt x="19" y="145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18" y="152"/>
                  <a:pt x="26" y="157"/>
                  <a:pt x="20" y="160"/>
                </a:cubicBezTo>
                <a:cubicBezTo>
                  <a:pt x="14" y="164"/>
                  <a:pt x="15" y="172"/>
                  <a:pt x="15" y="172"/>
                </a:cubicBezTo>
                <a:cubicBezTo>
                  <a:pt x="16" y="185"/>
                  <a:pt x="48" y="179"/>
                  <a:pt x="48" y="179"/>
                </a:cubicBezTo>
                <a:cubicBezTo>
                  <a:pt x="66" y="179"/>
                  <a:pt x="71" y="195"/>
                  <a:pt x="71" y="195"/>
                </a:cubicBezTo>
                <a:cubicBezTo>
                  <a:pt x="156" y="195"/>
                  <a:pt x="156" y="195"/>
                  <a:pt x="156" y="195"/>
                </a:cubicBezTo>
                <a:cubicBezTo>
                  <a:pt x="155" y="184"/>
                  <a:pt x="154" y="179"/>
                  <a:pt x="153" y="170"/>
                </a:cubicBezTo>
                <a:cubicBezTo>
                  <a:pt x="149" y="141"/>
                  <a:pt x="161" y="131"/>
                  <a:pt x="170" y="114"/>
                </a:cubicBezTo>
                <a:cubicBezTo>
                  <a:pt x="179" y="97"/>
                  <a:pt x="174" y="61"/>
                  <a:pt x="174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4" name="Gruppieren 15">
            <a:extLst>
              <a:ext uri="{FF2B5EF4-FFF2-40B4-BE49-F238E27FC236}">
                <a16:creationId xmlns:a16="http://schemas.microsoft.com/office/drawing/2014/main" id="{064DCB72-038C-9B80-7C85-0DF35535C6E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9554" y="5368912"/>
            <a:ext cx="474703" cy="573286"/>
            <a:chOff x="3284538" y="5448301"/>
            <a:chExt cx="1406525" cy="1698624"/>
          </a:xfrm>
          <a:solidFill>
            <a:schemeClr val="accent2"/>
          </a:solidFill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3142E439-46EF-E17F-D385-A2C817F84D6D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538" y="6249988"/>
              <a:ext cx="649288" cy="889000"/>
            </a:xfrm>
            <a:custGeom>
              <a:avLst/>
              <a:gdLst>
                <a:gd name="T0" fmla="*/ 162 w 173"/>
                <a:gd name="T1" fmla="*/ 62 h 237"/>
                <a:gd name="T2" fmla="*/ 142 w 173"/>
                <a:gd name="T3" fmla="*/ 88 h 237"/>
                <a:gd name="T4" fmla="*/ 142 w 173"/>
                <a:gd name="T5" fmla="*/ 88 h 237"/>
                <a:gd name="T6" fmla="*/ 127 w 173"/>
                <a:gd name="T7" fmla="*/ 0 h 237"/>
                <a:gd name="T8" fmla="*/ 58 w 173"/>
                <a:gd name="T9" fmla="*/ 33 h 237"/>
                <a:gd name="T10" fmla="*/ 31 w 173"/>
                <a:gd name="T11" fmla="*/ 51 h 237"/>
                <a:gd name="T12" fmla="*/ 0 w 173"/>
                <a:gd name="T13" fmla="*/ 183 h 237"/>
                <a:gd name="T14" fmla="*/ 9 w 173"/>
                <a:gd name="T15" fmla="*/ 206 h 237"/>
                <a:gd name="T16" fmla="*/ 155 w 173"/>
                <a:gd name="T17" fmla="*/ 237 h 237"/>
                <a:gd name="T18" fmla="*/ 173 w 173"/>
                <a:gd name="T19" fmla="*/ 89 h 237"/>
                <a:gd name="T20" fmla="*/ 162 w 173"/>
                <a:gd name="T21" fmla="*/ 6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237">
                  <a:moveTo>
                    <a:pt x="162" y="62"/>
                  </a:moveTo>
                  <a:cubicBezTo>
                    <a:pt x="157" y="68"/>
                    <a:pt x="150" y="76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27" y="23"/>
                    <a:pt x="127" y="0"/>
                  </a:cubicBezTo>
                  <a:cubicBezTo>
                    <a:pt x="116" y="16"/>
                    <a:pt x="58" y="33"/>
                    <a:pt x="58" y="33"/>
                  </a:cubicBezTo>
                  <a:cubicBezTo>
                    <a:pt x="39" y="40"/>
                    <a:pt x="31" y="51"/>
                    <a:pt x="31" y="51"/>
                  </a:cubicBezTo>
                  <a:cubicBezTo>
                    <a:pt x="3" y="92"/>
                    <a:pt x="0" y="183"/>
                    <a:pt x="0" y="183"/>
                  </a:cubicBezTo>
                  <a:cubicBezTo>
                    <a:pt x="0" y="204"/>
                    <a:pt x="9" y="206"/>
                    <a:pt x="9" y="206"/>
                  </a:cubicBezTo>
                  <a:cubicBezTo>
                    <a:pt x="53" y="225"/>
                    <a:pt x="117" y="233"/>
                    <a:pt x="155" y="237"/>
                  </a:cubicBezTo>
                  <a:cubicBezTo>
                    <a:pt x="156" y="197"/>
                    <a:pt x="173" y="89"/>
                    <a:pt x="173" y="89"/>
                  </a:cubicBezTo>
                  <a:cubicBezTo>
                    <a:pt x="166" y="81"/>
                    <a:pt x="163" y="65"/>
                    <a:pt x="16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64B40485-209D-6605-669B-32BC207EDB6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60776" y="5448301"/>
              <a:ext cx="666750" cy="985837"/>
            </a:xfrm>
            <a:custGeom>
              <a:avLst/>
              <a:gdLst>
                <a:gd name="T0" fmla="*/ 82 w 178"/>
                <a:gd name="T1" fmla="*/ 263 h 263"/>
                <a:gd name="T2" fmla="*/ 82 w 178"/>
                <a:gd name="T3" fmla="*/ 263 h 263"/>
                <a:gd name="T4" fmla="*/ 83 w 178"/>
                <a:gd name="T5" fmla="*/ 263 h 263"/>
                <a:gd name="T6" fmla="*/ 84 w 178"/>
                <a:gd name="T7" fmla="*/ 263 h 263"/>
                <a:gd name="T8" fmla="*/ 137 w 178"/>
                <a:gd name="T9" fmla="*/ 197 h 263"/>
                <a:gd name="T10" fmla="*/ 139 w 178"/>
                <a:gd name="T11" fmla="*/ 203 h 263"/>
                <a:gd name="T12" fmla="*/ 138 w 178"/>
                <a:gd name="T13" fmla="*/ 193 h 263"/>
                <a:gd name="T14" fmla="*/ 138 w 178"/>
                <a:gd name="T15" fmla="*/ 194 h 263"/>
                <a:gd name="T16" fmla="*/ 155 w 178"/>
                <a:gd name="T17" fmla="*/ 162 h 263"/>
                <a:gd name="T18" fmla="*/ 166 w 178"/>
                <a:gd name="T19" fmla="*/ 139 h 263"/>
                <a:gd name="T20" fmla="*/ 162 w 178"/>
                <a:gd name="T21" fmla="*/ 113 h 263"/>
                <a:gd name="T22" fmla="*/ 162 w 178"/>
                <a:gd name="T23" fmla="*/ 112 h 263"/>
                <a:gd name="T24" fmla="*/ 125 w 178"/>
                <a:gd name="T25" fmla="*/ 26 h 263"/>
                <a:gd name="T26" fmla="*/ 56 w 178"/>
                <a:gd name="T27" fmla="*/ 14 h 263"/>
                <a:gd name="T28" fmla="*/ 8 w 178"/>
                <a:gd name="T29" fmla="*/ 73 h 263"/>
                <a:gd name="T30" fmla="*/ 10 w 178"/>
                <a:gd name="T31" fmla="*/ 118 h 263"/>
                <a:gd name="T32" fmla="*/ 9 w 178"/>
                <a:gd name="T33" fmla="*/ 144 h 263"/>
                <a:gd name="T34" fmla="*/ 17 w 178"/>
                <a:gd name="T35" fmla="*/ 158 h 263"/>
                <a:gd name="T36" fmla="*/ 33 w 178"/>
                <a:gd name="T37" fmla="*/ 192 h 263"/>
                <a:gd name="T38" fmla="*/ 33 w 178"/>
                <a:gd name="T39" fmla="*/ 191 h 263"/>
                <a:gd name="T40" fmla="*/ 32 w 178"/>
                <a:gd name="T41" fmla="*/ 207 h 263"/>
                <a:gd name="T42" fmla="*/ 82 w 178"/>
                <a:gd name="T43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263">
                  <a:moveTo>
                    <a:pt x="82" y="263"/>
                  </a:moveTo>
                  <a:cubicBezTo>
                    <a:pt x="82" y="263"/>
                    <a:pt x="82" y="263"/>
                    <a:pt x="82" y="263"/>
                  </a:cubicBezTo>
                  <a:cubicBezTo>
                    <a:pt x="83" y="263"/>
                    <a:pt x="83" y="263"/>
                    <a:pt x="83" y="263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127" y="250"/>
                    <a:pt x="137" y="197"/>
                    <a:pt x="137" y="197"/>
                  </a:cubicBezTo>
                  <a:cubicBezTo>
                    <a:pt x="137" y="198"/>
                    <a:pt x="138" y="200"/>
                    <a:pt x="139" y="203"/>
                  </a:cubicBezTo>
                  <a:cubicBezTo>
                    <a:pt x="138" y="200"/>
                    <a:pt x="138" y="197"/>
                    <a:pt x="138" y="193"/>
                  </a:cubicBezTo>
                  <a:cubicBezTo>
                    <a:pt x="138" y="193"/>
                    <a:pt x="138" y="193"/>
                    <a:pt x="138" y="194"/>
                  </a:cubicBezTo>
                  <a:cubicBezTo>
                    <a:pt x="145" y="184"/>
                    <a:pt x="151" y="173"/>
                    <a:pt x="155" y="162"/>
                  </a:cubicBezTo>
                  <a:cubicBezTo>
                    <a:pt x="163" y="159"/>
                    <a:pt x="166" y="139"/>
                    <a:pt x="166" y="139"/>
                  </a:cubicBezTo>
                  <a:cubicBezTo>
                    <a:pt x="174" y="121"/>
                    <a:pt x="165" y="115"/>
                    <a:pt x="162" y="113"/>
                  </a:cubicBezTo>
                  <a:cubicBezTo>
                    <a:pt x="162" y="113"/>
                    <a:pt x="162" y="112"/>
                    <a:pt x="162" y="112"/>
                  </a:cubicBezTo>
                  <a:cubicBezTo>
                    <a:pt x="164" y="104"/>
                    <a:pt x="178" y="33"/>
                    <a:pt x="125" y="26"/>
                  </a:cubicBezTo>
                  <a:cubicBezTo>
                    <a:pt x="100" y="0"/>
                    <a:pt x="56" y="14"/>
                    <a:pt x="56" y="14"/>
                  </a:cubicBezTo>
                  <a:cubicBezTo>
                    <a:pt x="11" y="26"/>
                    <a:pt x="8" y="73"/>
                    <a:pt x="8" y="73"/>
                  </a:cubicBezTo>
                  <a:cubicBezTo>
                    <a:pt x="6" y="98"/>
                    <a:pt x="10" y="117"/>
                    <a:pt x="10" y="118"/>
                  </a:cubicBezTo>
                  <a:cubicBezTo>
                    <a:pt x="0" y="116"/>
                    <a:pt x="9" y="144"/>
                    <a:pt x="9" y="144"/>
                  </a:cubicBezTo>
                  <a:cubicBezTo>
                    <a:pt x="9" y="156"/>
                    <a:pt x="16" y="157"/>
                    <a:pt x="17" y="158"/>
                  </a:cubicBezTo>
                  <a:cubicBezTo>
                    <a:pt x="20" y="170"/>
                    <a:pt x="26" y="181"/>
                    <a:pt x="33" y="192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3" y="191"/>
                    <a:pt x="35" y="199"/>
                    <a:pt x="32" y="207"/>
                  </a:cubicBezTo>
                  <a:cubicBezTo>
                    <a:pt x="36" y="223"/>
                    <a:pt x="49" y="255"/>
                    <a:pt x="82" y="2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E8197E6D-B96D-D484-E445-90B7577C233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8438" y="6246813"/>
              <a:ext cx="682625" cy="900112"/>
            </a:xfrm>
            <a:custGeom>
              <a:avLst/>
              <a:gdLst>
                <a:gd name="T0" fmla="*/ 149 w 182"/>
                <a:gd name="T1" fmla="*/ 60 h 240"/>
                <a:gd name="T2" fmla="*/ 79 w 182"/>
                <a:gd name="T3" fmla="*/ 20 h 240"/>
                <a:gd name="T4" fmla="*/ 51 w 182"/>
                <a:gd name="T5" fmla="*/ 3 h 240"/>
                <a:gd name="T6" fmla="*/ 49 w 182"/>
                <a:gd name="T7" fmla="*/ 0 h 240"/>
                <a:gd name="T8" fmla="*/ 32 w 182"/>
                <a:gd name="T9" fmla="*/ 91 h 240"/>
                <a:gd name="T10" fmla="*/ 12 w 182"/>
                <a:gd name="T11" fmla="*/ 64 h 240"/>
                <a:gd name="T12" fmla="*/ 0 w 182"/>
                <a:gd name="T13" fmla="*/ 91 h 240"/>
                <a:gd name="T14" fmla="*/ 17 w 182"/>
                <a:gd name="T15" fmla="*/ 240 h 240"/>
                <a:gd name="T16" fmla="*/ 163 w 182"/>
                <a:gd name="T17" fmla="*/ 211 h 240"/>
                <a:gd name="T18" fmla="*/ 174 w 182"/>
                <a:gd name="T19" fmla="*/ 199 h 240"/>
                <a:gd name="T20" fmla="*/ 149 w 182"/>
                <a:gd name="T21" fmla="*/ 6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40">
                  <a:moveTo>
                    <a:pt x="149" y="60"/>
                  </a:moveTo>
                  <a:cubicBezTo>
                    <a:pt x="139" y="39"/>
                    <a:pt x="79" y="20"/>
                    <a:pt x="79" y="20"/>
                  </a:cubicBezTo>
                  <a:cubicBezTo>
                    <a:pt x="63" y="13"/>
                    <a:pt x="55" y="7"/>
                    <a:pt x="51" y="3"/>
                  </a:cubicBezTo>
                  <a:cubicBezTo>
                    <a:pt x="50" y="2"/>
                    <a:pt x="50" y="1"/>
                    <a:pt x="49" y="0"/>
                  </a:cubicBezTo>
                  <a:cubicBezTo>
                    <a:pt x="50" y="20"/>
                    <a:pt x="32" y="91"/>
                    <a:pt x="32" y="91"/>
                  </a:cubicBezTo>
                  <a:cubicBezTo>
                    <a:pt x="24" y="79"/>
                    <a:pt x="18" y="70"/>
                    <a:pt x="12" y="64"/>
                  </a:cubicBezTo>
                  <a:cubicBezTo>
                    <a:pt x="8" y="79"/>
                    <a:pt x="4" y="87"/>
                    <a:pt x="0" y="91"/>
                  </a:cubicBezTo>
                  <a:cubicBezTo>
                    <a:pt x="7" y="117"/>
                    <a:pt x="16" y="226"/>
                    <a:pt x="17" y="240"/>
                  </a:cubicBezTo>
                  <a:cubicBezTo>
                    <a:pt x="107" y="237"/>
                    <a:pt x="163" y="211"/>
                    <a:pt x="163" y="211"/>
                  </a:cubicBezTo>
                  <a:cubicBezTo>
                    <a:pt x="174" y="204"/>
                    <a:pt x="174" y="199"/>
                    <a:pt x="174" y="199"/>
                  </a:cubicBezTo>
                  <a:cubicBezTo>
                    <a:pt x="182" y="134"/>
                    <a:pt x="149" y="60"/>
                    <a:pt x="14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8" name="Gruppieren 16">
            <a:extLst>
              <a:ext uri="{FF2B5EF4-FFF2-40B4-BE49-F238E27FC236}">
                <a16:creationId xmlns:a16="http://schemas.microsoft.com/office/drawing/2014/main" id="{90D05F38-F51A-CC31-1338-16BD327339C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92810" y="5369448"/>
            <a:ext cx="459165" cy="572214"/>
            <a:chOff x="5048251" y="5448301"/>
            <a:chExt cx="1360488" cy="1695449"/>
          </a:xfrm>
          <a:solidFill>
            <a:schemeClr val="accent2"/>
          </a:solidFill>
        </p:grpSpPr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1B67FAC-90F0-409B-F81D-43A7E57067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7176" y="5448301"/>
              <a:ext cx="749300" cy="1293812"/>
            </a:xfrm>
            <a:custGeom>
              <a:avLst/>
              <a:gdLst>
                <a:gd name="T0" fmla="*/ 73 w 200"/>
                <a:gd name="T1" fmla="*/ 297 h 345"/>
                <a:gd name="T2" fmla="*/ 101 w 200"/>
                <a:gd name="T3" fmla="*/ 345 h 345"/>
                <a:gd name="T4" fmla="*/ 124 w 200"/>
                <a:gd name="T5" fmla="*/ 310 h 345"/>
                <a:gd name="T6" fmla="*/ 146 w 200"/>
                <a:gd name="T7" fmla="*/ 216 h 345"/>
                <a:gd name="T8" fmla="*/ 145 w 200"/>
                <a:gd name="T9" fmla="*/ 211 h 345"/>
                <a:gd name="T10" fmla="*/ 200 w 200"/>
                <a:gd name="T11" fmla="*/ 205 h 345"/>
                <a:gd name="T12" fmla="*/ 178 w 200"/>
                <a:gd name="T13" fmla="*/ 142 h 345"/>
                <a:gd name="T14" fmla="*/ 101 w 200"/>
                <a:gd name="T15" fmla="*/ 25 h 345"/>
                <a:gd name="T16" fmla="*/ 27 w 200"/>
                <a:gd name="T17" fmla="*/ 143 h 345"/>
                <a:gd name="T18" fmla="*/ 0 w 200"/>
                <a:gd name="T19" fmla="*/ 202 h 345"/>
                <a:gd name="T20" fmla="*/ 56 w 200"/>
                <a:gd name="T21" fmla="*/ 211 h 345"/>
                <a:gd name="T22" fmla="*/ 56 w 200"/>
                <a:gd name="T23" fmla="*/ 213 h 345"/>
                <a:gd name="T24" fmla="*/ 56 w 200"/>
                <a:gd name="T25" fmla="*/ 213 h 345"/>
                <a:gd name="T26" fmla="*/ 73 w 200"/>
                <a:gd name="T27" fmla="*/ 29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0" h="345">
                  <a:moveTo>
                    <a:pt x="73" y="297"/>
                  </a:moveTo>
                  <a:cubicBezTo>
                    <a:pt x="80" y="315"/>
                    <a:pt x="89" y="333"/>
                    <a:pt x="101" y="345"/>
                  </a:cubicBezTo>
                  <a:cubicBezTo>
                    <a:pt x="101" y="345"/>
                    <a:pt x="111" y="337"/>
                    <a:pt x="124" y="310"/>
                  </a:cubicBezTo>
                  <a:cubicBezTo>
                    <a:pt x="139" y="275"/>
                    <a:pt x="145" y="230"/>
                    <a:pt x="146" y="216"/>
                  </a:cubicBezTo>
                  <a:cubicBezTo>
                    <a:pt x="146" y="215"/>
                    <a:pt x="145" y="213"/>
                    <a:pt x="145" y="211"/>
                  </a:cubicBezTo>
                  <a:cubicBezTo>
                    <a:pt x="162" y="212"/>
                    <a:pt x="183" y="212"/>
                    <a:pt x="200" y="205"/>
                  </a:cubicBezTo>
                  <a:cubicBezTo>
                    <a:pt x="200" y="205"/>
                    <a:pt x="181" y="194"/>
                    <a:pt x="178" y="142"/>
                  </a:cubicBezTo>
                  <a:cubicBezTo>
                    <a:pt x="178" y="139"/>
                    <a:pt x="199" y="9"/>
                    <a:pt x="101" y="25"/>
                  </a:cubicBezTo>
                  <a:cubicBezTo>
                    <a:pt x="101" y="25"/>
                    <a:pt x="12" y="0"/>
                    <a:pt x="27" y="143"/>
                  </a:cubicBezTo>
                  <a:cubicBezTo>
                    <a:pt x="29" y="163"/>
                    <a:pt x="14" y="186"/>
                    <a:pt x="0" y="202"/>
                  </a:cubicBezTo>
                  <a:cubicBezTo>
                    <a:pt x="0" y="202"/>
                    <a:pt x="26" y="211"/>
                    <a:pt x="56" y="211"/>
                  </a:cubicBezTo>
                  <a:cubicBezTo>
                    <a:pt x="56" y="212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9" y="258"/>
                    <a:pt x="73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CD833E03-10C5-2412-717E-2B5BBDBFA987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251" y="6332538"/>
              <a:ext cx="1360488" cy="811212"/>
            </a:xfrm>
            <a:custGeom>
              <a:avLst/>
              <a:gdLst>
                <a:gd name="T0" fmla="*/ 331 w 363"/>
                <a:gd name="T1" fmla="*/ 46 h 216"/>
                <a:gd name="T2" fmla="*/ 263 w 363"/>
                <a:gd name="T3" fmla="*/ 8 h 216"/>
                <a:gd name="T4" fmla="*/ 247 w 363"/>
                <a:gd name="T5" fmla="*/ 0 h 216"/>
                <a:gd name="T6" fmla="*/ 255 w 363"/>
                <a:gd name="T7" fmla="*/ 13 h 216"/>
                <a:gd name="T8" fmla="*/ 286 w 363"/>
                <a:gd name="T9" fmla="*/ 42 h 216"/>
                <a:gd name="T10" fmla="*/ 225 w 363"/>
                <a:gd name="T11" fmla="*/ 52 h 216"/>
                <a:gd name="T12" fmla="*/ 179 w 363"/>
                <a:gd name="T13" fmla="*/ 213 h 216"/>
                <a:gd name="T14" fmla="*/ 130 w 363"/>
                <a:gd name="T15" fmla="*/ 51 h 216"/>
                <a:gd name="T16" fmla="*/ 71 w 363"/>
                <a:gd name="T17" fmla="*/ 42 h 216"/>
                <a:gd name="T18" fmla="*/ 102 w 363"/>
                <a:gd name="T19" fmla="*/ 13 h 216"/>
                <a:gd name="T20" fmla="*/ 110 w 363"/>
                <a:gd name="T21" fmla="*/ 1 h 216"/>
                <a:gd name="T22" fmla="*/ 57 w 363"/>
                <a:gd name="T23" fmla="*/ 21 h 216"/>
                <a:gd name="T24" fmla="*/ 30 w 363"/>
                <a:gd name="T25" fmla="*/ 38 h 216"/>
                <a:gd name="T26" fmla="*/ 0 w 363"/>
                <a:gd name="T27" fmla="*/ 161 h 216"/>
                <a:gd name="T28" fmla="*/ 9 w 363"/>
                <a:gd name="T29" fmla="*/ 183 h 216"/>
                <a:gd name="T30" fmla="*/ 180 w 363"/>
                <a:gd name="T31" fmla="*/ 214 h 216"/>
                <a:gd name="T32" fmla="*/ 345 w 363"/>
                <a:gd name="T33" fmla="*/ 187 h 216"/>
                <a:gd name="T34" fmla="*/ 356 w 363"/>
                <a:gd name="T35" fmla="*/ 175 h 216"/>
                <a:gd name="T36" fmla="*/ 331 w 363"/>
                <a:gd name="T37" fmla="*/ 4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216">
                  <a:moveTo>
                    <a:pt x="331" y="46"/>
                  </a:moveTo>
                  <a:cubicBezTo>
                    <a:pt x="322" y="26"/>
                    <a:pt x="263" y="8"/>
                    <a:pt x="263" y="8"/>
                  </a:cubicBezTo>
                  <a:cubicBezTo>
                    <a:pt x="257" y="5"/>
                    <a:pt x="251" y="3"/>
                    <a:pt x="247" y="0"/>
                  </a:cubicBezTo>
                  <a:cubicBezTo>
                    <a:pt x="252" y="7"/>
                    <a:pt x="255" y="13"/>
                    <a:pt x="255" y="13"/>
                  </a:cubicBezTo>
                  <a:cubicBezTo>
                    <a:pt x="265" y="34"/>
                    <a:pt x="286" y="42"/>
                    <a:pt x="286" y="42"/>
                  </a:cubicBezTo>
                  <a:cubicBezTo>
                    <a:pt x="259" y="37"/>
                    <a:pt x="239" y="44"/>
                    <a:pt x="225" y="52"/>
                  </a:cubicBezTo>
                  <a:cubicBezTo>
                    <a:pt x="214" y="108"/>
                    <a:pt x="197" y="186"/>
                    <a:pt x="179" y="213"/>
                  </a:cubicBezTo>
                  <a:cubicBezTo>
                    <a:pt x="179" y="213"/>
                    <a:pt x="144" y="132"/>
                    <a:pt x="130" y="51"/>
                  </a:cubicBezTo>
                  <a:cubicBezTo>
                    <a:pt x="116" y="43"/>
                    <a:pt x="97" y="38"/>
                    <a:pt x="71" y="42"/>
                  </a:cubicBezTo>
                  <a:cubicBezTo>
                    <a:pt x="71" y="42"/>
                    <a:pt x="93" y="34"/>
                    <a:pt x="102" y="13"/>
                  </a:cubicBezTo>
                  <a:cubicBezTo>
                    <a:pt x="102" y="13"/>
                    <a:pt x="105" y="8"/>
                    <a:pt x="110" y="1"/>
                  </a:cubicBezTo>
                  <a:cubicBezTo>
                    <a:pt x="90" y="12"/>
                    <a:pt x="57" y="21"/>
                    <a:pt x="57" y="21"/>
                  </a:cubicBezTo>
                  <a:cubicBezTo>
                    <a:pt x="38" y="28"/>
                    <a:pt x="30" y="38"/>
                    <a:pt x="30" y="38"/>
                  </a:cubicBezTo>
                  <a:cubicBezTo>
                    <a:pt x="3" y="76"/>
                    <a:pt x="0" y="161"/>
                    <a:pt x="0" y="161"/>
                  </a:cubicBezTo>
                  <a:cubicBezTo>
                    <a:pt x="0" y="181"/>
                    <a:pt x="9" y="183"/>
                    <a:pt x="9" y="183"/>
                  </a:cubicBezTo>
                  <a:cubicBezTo>
                    <a:pt x="72" y="209"/>
                    <a:pt x="180" y="214"/>
                    <a:pt x="180" y="214"/>
                  </a:cubicBezTo>
                  <a:cubicBezTo>
                    <a:pt x="281" y="216"/>
                    <a:pt x="345" y="187"/>
                    <a:pt x="345" y="187"/>
                  </a:cubicBezTo>
                  <a:cubicBezTo>
                    <a:pt x="355" y="180"/>
                    <a:pt x="356" y="175"/>
                    <a:pt x="356" y="175"/>
                  </a:cubicBezTo>
                  <a:cubicBezTo>
                    <a:pt x="363" y="115"/>
                    <a:pt x="331" y="46"/>
                    <a:pt x="33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1" name="Gruppieren 17">
            <a:extLst>
              <a:ext uri="{FF2B5EF4-FFF2-40B4-BE49-F238E27FC236}">
                <a16:creationId xmlns:a16="http://schemas.microsoft.com/office/drawing/2014/main" id="{1EE88D48-8281-6D3B-BD01-5FB0D7F04EA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63896" y="5419074"/>
            <a:ext cx="827966" cy="472962"/>
            <a:chOff x="4060643" y="5845222"/>
            <a:chExt cx="1003595" cy="573286"/>
          </a:xfrm>
          <a:solidFill>
            <a:schemeClr val="accent2"/>
          </a:solidFill>
        </p:grpSpPr>
        <p:grpSp>
          <p:nvGrpSpPr>
            <p:cNvPr id="92" name="Gruppieren 159">
              <a:extLst>
                <a:ext uri="{FF2B5EF4-FFF2-40B4-BE49-F238E27FC236}">
                  <a16:creationId xmlns:a16="http://schemas.microsoft.com/office/drawing/2014/main" id="{CF2E796E-A750-5D90-0C8B-F4783E3C4DBC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4060643" y="5845222"/>
              <a:ext cx="474703" cy="573286"/>
              <a:chOff x="3284538" y="5448301"/>
              <a:chExt cx="1406525" cy="1698624"/>
            </a:xfrm>
            <a:grpFill/>
          </p:grpSpPr>
          <p:sp>
            <p:nvSpPr>
              <p:cNvPr id="96" name="Freeform 6">
                <a:extLst>
                  <a:ext uri="{FF2B5EF4-FFF2-40B4-BE49-F238E27FC236}">
                    <a16:creationId xmlns:a16="http://schemas.microsoft.com/office/drawing/2014/main" id="{D1DAB5F1-BDE9-54D0-7D11-502D5A654FC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DC1A291F-0E00-C1AC-BF57-F6E1BF2F62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8">
                <a:extLst>
                  <a:ext uri="{FF2B5EF4-FFF2-40B4-BE49-F238E27FC236}">
                    <a16:creationId xmlns:a16="http://schemas.microsoft.com/office/drawing/2014/main" id="{9E6876C7-BA6D-98EA-DC8C-C8F7C0B228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3" name="Gruppieren 166">
              <a:extLst>
                <a:ext uri="{FF2B5EF4-FFF2-40B4-BE49-F238E27FC236}">
                  <a16:creationId xmlns:a16="http://schemas.microsoft.com/office/drawing/2014/main" id="{9B77CCA4-72B6-87AB-4751-548BAF51BED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4605073" y="5846294"/>
              <a:ext cx="459165" cy="572214"/>
              <a:chOff x="5048251" y="5448301"/>
              <a:chExt cx="1360488" cy="1695449"/>
            </a:xfrm>
            <a:grpFill/>
          </p:grpSpPr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674EBE27-2A79-49A8-FE08-8CCDAB2A85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7176" y="5448301"/>
                <a:ext cx="749300" cy="1293812"/>
              </a:xfrm>
              <a:custGeom>
                <a:avLst/>
                <a:gdLst>
                  <a:gd name="T0" fmla="*/ 73 w 200"/>
                  <a:gd name="T1" fmla="*/ 297 h 345"/>
                  <a:gd name="T2" fmla="*/ 101 w 200"/>
                  <a:gd name="T3" fmla="*/ 345 h 345"/>
                  <a:gd name="T4" fmla="*/ 124 w 200"/>
                  <a:gd name="T5" fmla="*/ 310 h 345"/>
                  <a:gd name="T6" fmla="*/ 146 w 200"/>
                  <a:gd name="T7" fmla="*/ 216 h 345"/>
                  <a:gd name="T8" fmla="*/ 145 w 200"/>
                  <a:gd name="T9" fmla="*/ 211 h 345"/>
                  <a:gd name="T10" fmla="*/ 200 w 200"/>
                  <a:gd name="T11" fmla="*/ 205 h 345"/>
                  <a:gd name="T12" fmla="*/ 178 w 200"/>
                  <a:gd name="T13" fmla="*/ 142 h 345"/>
                  <a:gd name="T14" fmla="*/ 101 w 200"/>
                  <a:gd name="T15" fmla="*/ 25 h 345"/>
                  <a:gd name="T16" fmla="*/ 27 w 200"/>
                  <a:gd name="T17" fmla="*/ 143 h 345"/>
                  <a:gd name="T18" fmla="*/ 0 w 200"/>
                  <a:gd name="T19" fmla="*/ 202 h 345"/>
                  <a:gd name="T20" fmla="*/ 56 w 200"/>
                  <a:gd name="T21" fmla="*/ 211 h 345"/>
                  <a:gd name="T22" fmla="*/ 56 w 200"/>
                  <a:gd name="T23" fmla="*/ 213 h 345"/>
                  <a:gd name="T24" fmla="*/ 56 w 200"/>
                  <a:gd name="T25" fmla="*/ 213 h 345"/>
                  <a:gd name="T26" fmla="*/ 73 w 200"/>
                  <a:gd name="T27" fmla="*/ 29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345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0709127C-6D79-4C6E-37CF-1E9FA1ADAC1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48251" y="6332538"/>
                <a:ext cx="1360488" cy="811212"/>
              </a:xfrm>
              <a:custGeom>
                <a:avLst/>
                <a:gdLst>
                  <a:gd name="T0" fmla="*/ 331 w 363"/>
                  <a:gd name="T1" fmla="*/ 46 h 216"/>
                  <a:gd name="T2" fmla="*/ 263 w 363"/>
                  <a:gd name="T3" fmla="*/ 8 h 216"/>
                  <a:gd name="T4" fmla="*/ 247 w 363"/>
                  <a:gd name="T5" fmla="*/ 0 h 216"/>
                  <a:gd name="T6" fmla="*/ 255 w 363"/>
                  <a:gd name="T7" fmla="*/ 13 h 216"/>
                  <a:gd name="T8" fmla="*/ 286 w 363"/>
                  <a:gd name="T9" fmla="*/ 42 h 216"/>
                  <a:gd name="T10" fmla="*/ 225 w 363"/>
                  <a:gd name="T11" fmla="*/ 52 h 216"/>
                  <a:gd name="T12" fmla="*/ 179 w 363"/>
                  <a:gd name="T13" fmla="*/ 213 h 216"/>
                  <a:gd name="T14" fmla="*/ 130 w 363"/>
                  <a:gd name="T15" fmla="*/ 51 h 216"/>
                  <a:gd name="T16" fmla="*/ 71 w 363"/>
                  <a:gd name="T17" fmla="*/ 42 h 216"/>
                  <a:gd name="T18" fmla="*/ 102 w 363"/>
                  <a:gd name="T19" fmla="*/ 13 h 216"/>
                  <a:gd name="T20" fmla="*/ 110 w 363"/>
                  <a:gd name="T21" fmla="*/ 1 h 216"/>
                  <a:gd name="T22" fmla="*/ 57 w 363"/>
                  <a:gd name="T23" fmla="*/ 21 h 216"/>
                  <a:gd name="T24" fmla="*/ 30 w 363"/>
                  <a:gd name="T25" fmla="*/ 38 h 216"/>
                  <a:gd name="T26" fmla="*/ 0 w 363"/>
                  <a:gd name="T27" fmla="*/ 161 h 216"/>
                  <a:gd name="T28" fmla="*/ 9 w 363"/>
                  <a:gd name="T29" fmla="*/ 183 h 216"/>
                  <a:gd name="T30" fmla="*/ 180 w 363"/>
                  <a:gd name="T31" fmla="*/ 214 h 216"/>
                  <a:gd name="T32" fmla="*/ 345 w 363"/>
                  <a:gd name="T33" fmla="*/ 187 h 216"/>
                  <a:gd name="T34" fmla="*/ 356 w 363"/>
                  <a:gd name="T35" fmla="*/ 175 h 216"/>
                  <a:gd name="T36" fmla="*/ 331 w 363"/>
                  <a:gd name="T37" fmla="*/ 4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3" h="216">
                    <a:moveTo>
                      <a:pt x="331" y="46"/>
                    </a:moveTo>
                    <a:cubicBezTo>
                      <a:pt x="322" y="26"/>
                      <a:pt x="263" y="8"/>
                      <a:pt x="263" y="8"/>
                    </a:cubicBezTo>
                    <a:cubicBezTo>
                      <a:pt x="257" y="5"/>
                      <a:pt x="251" y="3"/>
                      <a:pt x="247" y="0"/>
                    </a:cubicBezTo>
                    <a:cubicBezTo>
                      <a:pt x="252" y="7"/>
                      <a:pt x="255" y="13"/>
                      <a:pt x="255" y="13"/>
                    </a:cubicBezTo>
                    <a:cubicBezTo>
                      <a:pt x="265" y="34"/>
                      <a:pt x="286" y="42"/>
                      <a:pt x="286" y="42"/>
                    </a:cubicBezTo>
                    <a:cubicBezTo>
                      <a:pt x="259" y="37"/>
                      <a:pt x="239" y="44"/>
                      <a:pt x="225" y="52"/>
                    </a:cubicBezTo>
                    <a:cubicBezTo>
                      <a:pt x="214" y="108"/>
                      <a:pt x="197" y="186"/>
                      <a:pt x="179" y="213"/>
                    </a:cubicBezTo>
                    <a:cubicBezTo>
                      <a:pt x="179" y="213"/>
                      <a:pt x="144" y="132"/>
                      <a:pt x="130" y="51"/>
                    </a:cubicBezTo>
                    <a:cubicBezTo>
                      <a:pt x="116" y="43"/>
                      <a:pt x="97" y="38"/>
                      <a:pt x="71" y="42"/>
                    </a:cubicBezTo>
                    <a:cubicBezTo>
                      <a:pt x="71" y="42"/>
                      <a:pt x="93" y="34"/>
                      <a:pt x="102" y="13"/>
                    </a:cubicBezTo>
                    <a:cubicBezTo>
                      <a:pt x="102" y="13"/>
                      <a:pt x="105" y="8"/>
                      <a:pt x="110" y="1"/>
                    </a:cubicBezTo>
                    <a:cubicBezTo>
                      <a:pt x="90" y="12"/>
                      <a:pt x="57" y="21"/>
                      <a:pt x="57" y="21"/>
                    </a:cubicBezTo>
                    <a:cubicBezTo>
                      <a:pt x="38" y="28"/>
                      <a:pt x="30" y="38"/>
                      <a:pt x="30" y="38"/>
                    </a:cubicBezTo>
                    <a:cubicBezTo>
                      <a:pt x="3" y="76"/>
                      <a:pt x="0" y="161"/>
                      <a:pt x="0" y="161"/>
                    </a:cubicBezTo>
                    <a:cubicBezTo>
                      <a:pt x="0" y="181"/>
                      <a:pt x="9" y="183"/>
                      <a:pt x="9" y="183"/>
                    </a:cubicBezTo>
                    <a:cubicBezTo>
                      <a:pt x="72" y="209"/>
                      <a:pt x="180" y="214"/>
                      <a:pt x="180" y="214"/>
                    </a:cubicBezTo>
                    <a:cubicBezTo>
                      <a:pt x="281" y="216"/>
                      <a:pt x="345" y="187"/>
                      <a:pt x="345" y="187"/>
                    </a:cubicBezTo>
                    <a:cubicBezTo>
                      <a:pt x="355" y="180"/>
                      <a:pt x="356" y="175"/>
                      <a:pt x="356" y="175"/>
                    </a:cubicBezTo>
                    <a:cubicBezTo>
                      <a:pt x="363" y="115"/>
                      <a:pt x="331" y="46"/>
                      <a:pt x="331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9" name="Gruppieren 45">
            <a:extLst>
              <a:ext uri="{FF2B5EF4-FFF2-40B4-BE49-F238E27FC236}">
                <a16:creationId xmlns:a16="http://schemas.microsoft.com/office/drawing/2014/main" id="{E34057A8-2162-BB99-FB0F-C6268FED0C1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497134" y="5381553"/>
            <a:ext cx="672465" cy="548005"/>
            <a:chOff x="3492500" y="5378450"/>
            <a:chExt cx="1681163" cy="1370013"/>
          </a:xfrm>
          <a:solidFill>
            <a:schemeClr val="accent2"/>
          </a:solidFill>
        </p:grpSpPr>
        <p:grpSp>
          <p:nvGrpSpPr>
            <p:cNvPr id="100" name="Gruppieren 35">
              <a:extLst>
                <a:ext uri="{FF2B5EF4-FFF2-40B4-BE49-F238E27FC236}">
                  <a16:creationId xmlns:a16="http://schemas.microsoft.com/office/drawing/2014/main" id="{82FC217E-1B6F-4133-8D94-F707BFD5823E}"/>
                </a:ext>
              </a:extLst>
            </p:cNvPr>
            <p:cNvGrpSpPr/>
            <p:nvPr/>
          </p:nvGrpSpPr>
          <p:grpSpPr bwMode="gray">
            <a:xfrm>
              <a:off x="4271963" y="5378450"/>
              <a:ext cx="901700" cy="1179513"/>
              <a:chOff x="4271963" y="5378450"/>
              <a:chExt cx="901700" cy="1179513"/>
            </a:xfrm>
            <a:grpFill/>
          </p:grpSpPr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C52E047C-EFB4-8ABA-4F07-93F27C6F19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27538" y="5378450"/>
                <a:ext cx="522288" cy="900113"/>
              </a:xfrm>
              <a:custGeom>
                <a:avLst/>
                <a:gdLst>
                  <a:gd name="T0" fmla="*/ 73 w 200"/>
                  <a:gd name="T1" fmla="*/ 297 h 345"/>
                  <a:gd name="T2" fmla="*/ 101 w 200"/>
                  <a:gd name="T3" fmla="*/ 345 h 345"/>
                  <a:gd name="T4" fmla="*/ 124 w 200"/>
                  <a:gd name="T5" fmla="*/ 310 h 345"/>
                  <a:gd name="T6" fmla="*/ 146 w 200"/>
                  <a:gd name="T7" fmla="*/ 216 h 345"/>
                  <a:gd name="T8" fmla="*/ 145 w 200"/>
                  <a:gd name="T9" fmla="*/ 211 h 345"/>
                  <a:gd name="T10" fmla="*/ 200 w 200"/>
                  <a:gd name="T11" fmla="*/ 205 h 345"/>
                  <a:gd name="T12" fmla="*/ 178 w 200"/>
                  <a:gd name="T13" fmla="*/ 142 h 345"/>
                  <a:gd name="T14" fmla="*/ 101 w 200"/>
                  <a:gd name="T15" fmla="*/ 25 h 345"/>
                  <a:gd name="T16" fmla="*/ 27 w 200"/>
                  <a:gd name="T17" fmla="*/ 143 h 345"/>
                  <a:gd name="T18" fmla="*/ 0 w 200"/>
                  <a:gd name="T19" fmla="*/ 202 h 345"/>
                  <a:gd name="T20" fmla="*/ 56 w 200"/>
                  <a:gd name="T21" fmla="*/ 211 h 345"/>
                  <a:gd name="T22" fmla="*/ 56 w 200"/>
                  <a:gd name="T23" fmla="*/ 213 h 345"/>
                  <a:gd name="T24" fmla="*/ 56 w 200"/>
                  <a:gd name="T25" fmla="*/ 213 h 345"/>
                  <a:gd name="T26" fmla="*/ 73 w 200"/>
                  <a:gd name="T27" fmla="*/ 29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345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C0A910BA-E863-4809-D681-EFA7D53EF1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1963" y="5994400"/>
                <a:ext cx="901700" cy="563563"/>
              </a:xfrm>
              <a:custGeom>
                <a:avLst/>
                <a:gdLst>
                  <a:gd name="T0" fmla="*/ 314 w 346"/>
                  <a:gd name="T1" fmla="*/ 46 h 216"/>
                  <a:gd name="T2" fmla="*/ 246 w 346"/>
                  <a:gd name="T3" fmla="*/ 8 h 216"/>
                  <a:gd name="T4" fmla="*/ 230 w 346"/>
                  <a:gd name="T5" fmla="*/ 0 h 216"/>
                  <a:gd name="T6" fmla="*/ 238 w 346"/>
                  <a:gd name="T7" fmla="*/ 13 h 216"/>
                  <a:gd name="T8" fmla="*/ 269 w 346"/>
                  <a:gd name="T9" fmla="*/ 42 h 216"/>
                  <a:gd name="T10" fmla="*/ 208 w 346"/>
                  <a:gd name="T11" fmla="*/ 52 h 216"/>
                  <a:gd name="T12" fmla="*/ 162 w 346"/>
                  <a:gd name="T13" fmla="*/ 213 h 216"/>
                  <a:gd name="T14" fmla="*/ 113 w 346"/>
                  <a:gd name="T15" fmla="*/ 51 h 216"/>
                  <a:gd name="T16" fmla="*/ 54 w 346"/>
                  <a:gd name="T17" fmla="*/ 42 h 216"/>
                  <a:gd name="T18" fmla="*/ 85 w 346"/>
                  <a:gd name="T19" fmla="*/ 13 h 216"/>
                  <a:gd name="T20" fmla="*/ 93 w 346"/>
                  <a:gd name="T21" fmla="*/ 1 h 216"/>
                  <a:gd name="T22" fmla="*/ 40 w 346"/>
                  <a:gd name="T23" fmla="*/ 21 h 216"/>
                  <a:gd name="T24" fmla="*/ 13 w 346"/>
                  <a:gd name="T25" fmla="*/ 38 h 216"/>
                  <a:gd name="T26" fmla="*/ 0 w 346"/>
                  <a:gd name="T27" fmla="*/ 66 h 216"/>
                  <a:gd name="T28" fmla="*/ 55 w 346"/>
                  <a:gd name="T29" fmla="*/ 101 h 216"/>
                  <a:gd name="T30" fmla="*/ 81 w 346"/>
                  <a:gd name="T31" fmla="*/ 205 h 216"/>
                  <a:gd name="T32" fmla="*/ 163 w 346"/>
                  <a:gd name="T33" fmla="*/ 214 h 216"/>
                  <a:gd name="T34" fmla="*/ 328 w 346"/>
                  <a:gd name="T35" fmla="*/ 187 h 216"/>
                  <a:gd name="T36" fmla="*/ 339 w 346"/>
                  <a:gd name="T37" fmla="*/ 175 h 216"/>
                  <a:gd name="T38" fmla="*/ 314 w 346"/>
                  <a:gd name="T39" fmla="*/ 4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6" h="216">
                    <a:moveTo>
                      <a:pt x="314" y="46"/>
                    </a:moveTo>
                    <a:cubicBezTo>
                      <a:pt x="305" y="26"/>
                      <a:pt x="246" y="8"/>
                      <a:pt x="246" y="8"/>
                    </a:cubicBezTo>
                    <a:cubicBezTo>
                      <a:pt x="240" y="5"/>
                      <a:pt x="234" y="3"/>
                      <a:pt x="230" y="0"/>
                    </a:cubicBezTo>
                    <a:cubicBezTo>
                      <a:pt x="235" y="7"/>
                      <a:pt x="238" y="13"/>
                      <a:pt x="238" y="13"/>
                    </a:cubicBezTo>
                    <a:cubicBezTo>
                      <a:pt x="248" y="34"/>
                      <a:pt x="269" y="42"/>
                      <a:pt x="269" y="42"/>
                    </a:cubicBezTo>
                    <a:cubicBezTo>
                      <a:pt x="242" y="37"/>
                      <a:pt x="222" y="44"/>
                      <a:pt x="208" y="52"/>
                    </a:cubicBezTo>
                    <a:cubicBezTo>
                      <a:pt x="197" y="108"/>
                      <a:pt x="180" y="186"/>
                      <a:pt x="162" y="213"/>
                    </a:cubicBezTo>
                    <a:cubicBezTo>
                      <a:pt x="162" y="213"/>
                      <a:pt x="127" y="132"/>
                      <a:pt x="113" y="51"/>
                    </a:cubicBezTo>
                    <a:cubicBezTo>
                      <a:pt x="99" y="43"/>
                      <a:pt x="80" y="38"/>
                      <a:pt x="54" y="42"/>
                    </a:cubicBezTo>
                    <a:cubicBezTo>
                      <a:pt x="54" y="42"/>
                      <a:pt x="76" y="34"/>
                      <a:pt x="85" y="13"/>
                    </a:cubicBezTo>
                    <a:cubicBezTo>
                      <a:pt x="85" y="13"/>
                      <a:pt x="88" y="8"/>
                      <a:pt x="93" y="1"/>
                    </a:cubicBezTo>
                    <a:cubicBezTo>
                      <a:pt x="73" y="12"/>
                      <a:pt x="40" y="21"/>
                      <a:pt x="40" y="21"/>
                    </a:cubicBezTo>
                    <a:cubicBezTo>
                      <a:pt x="21" y="28"/>
                      <a:pt x="13" y="38"/>
                      <a:pt x="13" y="38"/>
                    </a:cubicBezTo>
                    <a:cubicBezTo>
                      <a:pt x="8" y="46"/>
                      <a:pt x="3" y="56"/>
                      <a:pt x="0" y="66"/>
                    </a:cubicBezTo>
                    <a:cubicBezTo>
                      <a:pt x="18" y="73"/>
                      <a:pt x="48" y="86"/>
                      <a:pt x="55" y="101"/>
                    </a:cubicBezTo>
                    <a:cubicBezTo>
                      <a:pt x="55" y="101"/>
                      <a:pt x="78" y="151"/>
                      <a:pt x="81" y="205"/>
                    </a:cubicBezTo>
                    <a:cubicBezTo>
                      <a:pt x="125" y="212"/>
                      <a:pt x="163" y="214"/>
                      <a:pt x="163" y="214"/>
                    </a:cubicBezTo>
                    <a:cubicBezTo>
                      <a:pt x="264" y="216"/>
                      <a:pt x="328" y="187"/>
                      <a:pt x="328" y="187"/>
                    </a:cubicBezTo>
                    <a:cubicBezTo>
                      <a:pt x="338" y="180"/>
                      <a:pt x="339" y="175"/>
                      <a:pt x="339" y="175"/>
                    </a:cubicBezTo>
                    <a:cubicBezTo>
                      <a:pt x="346" y="115"/>
                      <a:pt x="314" y="46"/>
                      <a:pt x="31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1" name="Gruppieren 34">
              <a:extLst>
                <a:ext uri="{FF2B5EF4-FFF2-40B4-BE49-F238E27FC236}">
                  <a16:creationId xmlns:a16="http://schemas.microsoft.com/office/drawing/2014/main" id="{EABBB4DF-2441-E257-F4CA-B5F6D1C73CE3}"/>
                </a:ext>
              </a:extLst>
            </p:cNvPr>
            <p:cNvGrpSpPr/>
            <p:nvPr/>
          </p:nvGrpSpPr>
          <p:grpSpPr bwMode="gray">
            <a:xfrm>
              <a:off x="3492500" y="5567363"/>
              <a:ext cx="977901" cy="1181100"/>
              <a:chOff x="3492500" y="5567363"/>
              <a:chExt cx="977901" cy="1181100"/>
            </a:xfrm>
            <a:grpFill/>
          </p:grpSpPr>
          <p:sp>
            <p:nvSpPr>
              <p:cNvPr id="102" name="Freeform 22">
                <a:extLst>
                  <a:ext uri="{FF2B5EF4-FFF2-40B4-BE49-F238E27FC236}">
                    <a16:creationId xmlns:a16="http://schemas.microsoft.com/office/drawing/2014/main" id="{DD8EF3DE-A350-5B98-A4EE-C0331BA2AA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2500" y="6124575"/>
                <a:ext cx="450850" cy="617538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23">
                <a:extLst>
                  <a:ext uri="{FF2B5EF4-FFF2-40B4-BE49-F238E27FC236}">
                    <a16:creationId xmlns:a16="http://schemas.microsoft.com/office/drawing/2014/main" id="{5DE5D8EC-1F46-0453-AF0E-B905EC3BDD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52850" y="5567363"/>
                <a:ext cx="463550" cy="685800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24">
                <a:extLst>
                  <a:ext uri="{FF2B5EF4-FFF2-40B4-BE49-F238E27FC236}">
                    <a16:creationId xmlns:a16="http://schemas.microsoft.com/office/drawing/2014/main" id="{D92488DF-0BBF-2F3F-94FF-2EE72FB15F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95738" y="6121400"/>
                <a:ext cx="474663" cy="627063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7" name="Gruppieren 60485">
            <a:extLst>
              <a:ext uri="{FF2B5EF4-FFF2-40B4-BE49-F238E27FC236}">
                <a16:creationId xmlns:a16="http://schemas.microsoft.com/office/drawing/2014/main" id="{6722A220-E60B-6590-39F3-817B83F864C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676302" y="5399571"/>
            <a:ext cx="825103" cy="511969"/>
            <a:chOff x="4297363" y="4643438"/>
            <a:chExt cx="3300413" cy="2047876"/>
          </a:xfrm>
          <a:solidFill>
            <a:schemeClr val="accent2"/>
          </a:solidFill>
        </p:grpSpPr>
        <p:grpSp>
          <p:nvGrpSpPr>
            <p:cNvPr id="108" name="Gruppieren 60484">
              <a:extLst>
                <a:ext uri="{FF2B5EF4-FFF2-40B4-BE49-F238E27FC236}">
                  <a16:creationId xmlns:a16="http://schemas.microsoft.com/office/drawing/2014/main" id="{5FB125AF-B1D8-B1A2-0CFB-5982EB1CD15C}"/>
                </a:ext>
              </a:extLst>
            </p:cNvPr>
            <p:cNvGrpSpPr/>
            <p:nvPr/>
          </p:nvGrpSpPr>
          <p:grpSpPr bwMode="gray">
            <a:xfrm>
              <a:off x="5268913" y="5064126"/>
              <a:ext cx="1335088" cy="1627188"/>
              <a:chOff x="5268913" y="5064126"/>
              <a:chExt cx="1335088" cy="1627188"/>
            </a:xfrm>
            <a:grpFill/>
          </p:grpSpPr>
          <p:sp>
            <p:nvSpPr>
              <p:cNvPr id="117" name="Freeform 31">
                <a:extLst>
                  <a:ext uri="{FF2B5EF4-FFF2-40B4-BE49-F238E27FC236}">
                    <a16:creationId xmlns:a16="http://schemas.microsoft.com/office/drawing/2014/main" id="{FF2BD21F-AF2D-AE51-E938-6C1BBF2935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4188" y="5064126"/>
                <a:ext cx="712788" cy="1177925"/>
              </a:xfrm>
              <a:custGeom>
                <a:avLst/>
                <a:gdLst>
                  <a:gd name="T0" fmla="*/ 69 w 190"/>
                  <a:gd name="T1" fmla="*/ 270 h 314"/>
                  <a:gd name="T2" fmla="*/ 96 w 190"/>
                  <a:gd name="T3" fmla="*/ 314 h 314"/>
                  <a:gd name="T4" fmla="*/ 118 w 190"/>
                  <a:gd name="T5" fmla="*/ 282 h 314"/>
                  <a:gd name="T6" fmla="*/ 139 w 190"/>
                  <a:gd name="T7" fmla="*/ 197 h 314"/>
                  <a:gd name="T8" fmla="*/ 138 w 190"/>
                  <a:gd name="T9" fmla="*/ 192 h 314"/>
                  <a:gd name="T10" fmla="*/ 190 w 190"/>
                  <a:gd name="T11" fmla="*/ 187 h 314"/>
                  <a:gd name="T12" fmla="*/ 169 w 190"/>
                  <a:gd name="T13" fmla="*/ 129 h 314"/>
                  <a:gd name="T14" fmla="*/ 97 w 190"/>
                  <a:gd name="T15" fmla="*/ 23 h 314"/>
                  <a:gd name="T16" fmla="*/ 26 w 190"/>
                  <a:gd name="T17" fmla="*/ 130 h 314"/>
                  <a:gd name="T18" fmla="*/ 0 w 190"/>
                  <a:gd name="T19" fmla="*/ 184 h 314"/>
                  <a:gd name="T20" fmla="*/ 54 w 190"/>
                  <a:gd name="T21" fmla="*/ 192 h 314"/>
                  <a:gd name="T22" fmla="*/ 53 w 190"/>
                  <a:gd name="T23" fmla="*/ 194 h 314"/>
                  <a:gd name="T24" fmla="*/ 54 w 190"/>
                  <a:gd name="T25" fmla="*/ 194 h 314"/>
                  <a:gd name="T26" fmla="*/ 69 w 190"/>
                  <a:gd name="T27" fmla="*/ 27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0" h="314">
                    <a:moveTo>
                      <a:pt x="69" y="270"/>
                    </a:moveTo>
                    <a:cubicBezTo>
                      <a:pt x="76" y="286"/>
                      <a:pt x="85" y="302"/>
                      <a:pt x="96" y="314"/>
                    </a:cubicBezTo>
                    <a:cubicBezTo>
                      <a:pt x="96" y="314"/>
                      <a:pt x="106" y="306"/>
                      <a:pt x="118" y="282"/>
                    </a:cubicBezTo>
                    <a:cubicBezTo>
                      <a:pt x="132" y="250"/>
                      <a:pt x="138" y="209"/>
                      <a:pt x="139" y="197"/>
                    </a:cubicBezTo>
                    <a:cubicBezTo>
                      <a:pt x="139" y="195"/>
                      <a:pt x="138" y="194"/>
                      <a:pt x="138" y="192"/>
                    </a:cubicBezTo>
                    <a:cubicBezTo>
                      <a:pt x="154" y="193"/>
                      <a:pt x="173" y="193"/>
                      <a:pt x="190" y="187"/>
                    </a:cubicBezTo>
                    <a:cubicBezTo>
                      <a:pt x="190" y="187"/>
                      <a:pt x="172" y="176"/>
                      <a:pt x="169" y="129"/>
                    </a:cubicBezTo>
                    <a:cubicBezTo>
                      <a:pt x="169" y="127"/>
                      <a:pt x="189" y="8"/>
                      <a:pt x="97" y="23"/>
                    </a:cubicBezTo>
                    <a:cubicBezTo>
                      <a:pt x="97" y="23"/>
                      <a:pt x="12" y="0"/>
                      <a:pt x="26" y="130"/>
                    </a:cubicBezTo>
                    <a:cubicBezTo>
                      <a:pt x="28" y="149"/>
                      <a:pt x="14" y="169"/>
                      <a:pt x="0" y="184"/>
                    </a:cubicBezTo>
                    <a:cubicBezTo>
                      <a:pt x="0" y="184"/>
                      <a:pt x="25" y="192"/>
                      <a:pt x="54" y="192"/>
                    </a:cubicBezTo>
                    <a:cubicBezTo>
                      <a:pt x="54" y="193"/>
                      <a:pt x="54" y="194"/>
                      <a:pt x="53" y="194"/>
                    </a:cubicBezTo>
                    <a:cubicBezTo>
                      <a:pt x="53" y="194"/>
                      <a:pt x="54" y="194"/>
                      <a:pt x="54" y="194"/>
                    </a:cubicBezTo>
                    <a:cubicBezTo>
                      <a:pt x="54" y="194"/>
                      <a:pt x="57" y="235"/>
                      <a:pt x="69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32">
                <a:extLst>
                  <a:ext uri="{FF2B5EF4-FFF2-40B4-BE49-F238E27FC236}">
                    <a16:creationId xmlns:a16="http://schemas.microsoft.com/office/drawing/2014/main" id="{941D6FDC-1BD1-5E64-853C-B69E014AE0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8913" y="5930901"/>
                <a:ext cx="1335088" cy="760413"/>
              </a:xfrm>
              <a:custGeom>
                <a:avLst/>
                <a:gdLst>
                  <a:gd name="T0" fmla="*/ 325 w 356"/>
                  <a:gd name="T1" fmla="*/ 43 h 203"/>
                  <a:gd name="T2" fmla="*/ 258 w 356"/>
                  <a:gd name="T3" fmla="*/ 8 h 203"/>
                  <a:gd name="T4" fmla="*/ 242 w 356"/>
                  <a:gd name="T5" fmla="*/ 0 h 203"/>
                  <a:gd name="T6" fmla="*/ 250 w 356"/>
                  <a:gd name="T7" fmla="*/ 12 h 203"/>
                  <a:gd name="T8" fmla="*/ 281 w 356"/>
                  <a:gd name="T9" fmla="*/ 40 h 203"/>
                  <a:gd name="T10" fmla="*/ 221 w 356"/>
                  <a:gd name="T11" fmla="*/ 49 h 203"/>
                  <a:gd name="T12" fmla="*/ 176 w 356"/>
                  <a:gd name="T13" fmla="*/ 200 h 203"/>
                  <a:gd name="T14" fmla="*/ 127 w 356"/>
                  <a:gd name="T15" fmla="*/ 48 h 203"/>
                  <a:gd name="T16" fmla="*/ 70 w 356"/>
                  <a:gd name="T17" fmla="*/ 40 h 203"/>
                  <a:gd name="T18" fmla="*/ 100 w 356"/>
                  <a:gd name="T19" fmla="*/ 12 h 203"/>
                  <a:gd name="T20" fmla="*/ 108 w 356"/>
                  <a:gd name="T21" fmla="*/ 1 h 203"/>
                  <a:gd name="T22" fmla="*/ 56 w 356"/>
                  <a:gd name="T23" fmla="*/ 20 h 203"/>
                  <a:gd name="T24" fmla="*/ 30 w 356"/>
                  <a:gd name="T25" fmla="*/ 36 h 203"/>
                  <a:gd name="T26" fmla="*/ 0 w 356"/>
                  <a:gd name="T27" fmla="*/ 152 h 203"/>
                  <a:gd name="T28" fmla="*/ 9 w 356"/>
                  <a:gd name="T29" fmla="*/ 172 h 203"/>
                  <a:gd name="T30" fmla="*/ 177 w 356"/>
                  <a:gd name="T31" fmla="*/ 201 h 203"/>
                  <a:gd name="T32" fmla="*/ 338 w 356"/>
                  <a:gd name="T33" fmla="*/ 176 h 203"/>
                  <a:gd name="T34" fmla="*/ 349 w 356"/>
                  <a:gd name="T35" fmla="*/ 165 h 203"/>
                  <a:gd name="T36" fmla="*/ 325 w 356"/>
                  <a:gd name="T37" fmla="*/ 4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6" h="203">
                    <a:moveTo>
                      <a:pt x="325" y="43"/>
                    </a:moveTo>
                    <a:cubicBezTo>
                      <a:pt x="315" y="24"/>
                      <a:pt x="258" y="8"/>
                      <a:pt x="258" y="8"/>
                    </a:cubicBezTo>
                    <a:cubicBezTo>
                      <a:pt x="252" y="5"/>
                      <a:pt x="246" y="3"/>
                      <a:pt x="242" y="0"/>
                    </a:cubicBezTo>
                    <a:cubicBezTo>
                      <a:pt x="247" y="7"/>
                      <a:pt x="250" y="12"/>
                      <a:pt x="250" y="12"/>
                    </a:cubicBezTo>
                    <a:cubicBezTo>
                      <a:pt x="259" y="32"/>
                      <a:pt x="281" y="40"/>
                      <a:pt x="281" y="40"/>
                    </a:cubicBezTo>
                    <a:cubicBezTo>
                      <a:pt x="254" y="35"/>
                      <a:pt x="235" y="41"/>
                      <a:pt x="221" y="49"/>
                    </a:cubicBezTo>
                    <a:cubicBezTo>
                      <a:pt x="210" y="102"/>
                      <a:pt x="193" y="175"/>
                      <a:pt x="176" y="200"/>
                    </a:cubicBezTo>
                    <a:cubicBezTo>
                      <a:pt x="176" y="200"/>
                      <a:pt x="141" y="124"/>
                      <a:pt x="127" y="48"/>
                    </a:cubicBezTo>
                    <a:cubicBezTo>
                      <a:pt x="114" y="41"/>
                      <a:pt x="95" y="35"/>
                      <a:pt x="70" y="40"/>
                    </a:cubicBezTo>
                    <a:cubicBezTo>
                      <a:pt x="70" y="40"/>
                      <a:pt x="91" y="32"/>
                      <a:pt x="100" y="12"/>
                    </a:cubicBezTo>
                    <a:cubicBezTo>
                      <a:pt x="100" y="12"/>
                      <a:pt x="103" y="7"/>
                      <a:pt x="108" y="1"/>
                    </a:cubicBezTo>
                    <a:cubicBezTo>
                      <a:pt x="89" y="11"/>
                      <a:pt x="56" y="20"/>
                      <a:pt x="56" y="20"/>
                    </a:cubicBezTo>
                    <a:cubicBezTo>
                      <a:pt x="38" y="27"/>
                      <a:pt x="30" y="36"/>
                      <a:pt x="30" y="36"/>
                    </a:cubicBezTo>
                    <a:cubicBezTo>
                      <a:pt x="3" y="72"/>
                      <a:pt x="0" y="152"/>
                      <a:pt x="0" y="152"/>
                    </a:cubicBezTo>
                    <a:cubicBezTo>
                      <a:pt x="1" y="170"/>
                      <a:pt x="9" y="172"/>
                      <a:pt x="9" y="172"/>
                    </a:cubicBezTo>
                    <a:cubicBezTo>
                      <a:pt x="71" y="197"/>
                      <a:pt x="177" y="201"/>
                      <a:pt x="177" y="201"/>
                    </a:cubicBezTo>
                    <a:cubicBezTo>
                      <a:pt x="276" y="203"/>
                      <a:pt x="338" y="176"/>
                      <a:pt x="338" y="176"/>
                    </a:cubicBezTo>
                    <a:cubicBezTo>
                      <a:pt x="348" y="170"/>
                      <a:pt x="349" y="165"/>
                      <a:pt x="349" y="165"/>
                    </a:cubicBezTo>
                    <a:cubicBezTo>
                      <a:pt x="356" y="108"/>
                      <a:pt x="325" y="43"/>
                      <a:pt x="32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9" name="Gruppieren 60482">
              <a:extLst>
                <a:ext uri="{FF2B5EF4-FFF2-40B4-BE49-F238E27FC236}">
                  <a16:creationId xmlns:a16="http://schemas.microsoft.com/office/drawing/2014/main" id="{C8010D17-4E24-71F1-D08F-C48B3DE1F899}"/>
                </a:ext>
              </a:extLst>
            </p:cNvPr>
            <p:cNvGrpSpPr/>
            <p:nvPr/>
          </p:nvGrpSpPr>
          <p:grpSpPr bwMode="gray">
            <a:xfrm>
              <a:off x="4297363" y="4643438"/>
              <a:ext cx="1360488" cy="1698626"/>
              <a:chOff x="4297363" y="4643438"/>
              <a:chExt cx="1360488" cy="1698626"/>
            </a:xfrm>
            <a:grpFill/>
          </p:grpSpPr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C509E559-CA60-8BEC-29A3-67B8516854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7363" y="5446713"/>
                <a:ext cx="652463" cy="889000"/>
              </a:xfrm>
              <a:custGeom>
                <a:avLst/>
                <a:gdLst>
                  <a:gd name="T0" fmla="*/ 143 w 174"/>
                  <a:gd name="T1" fmla="*/ 88 h 237"/>
                  <a:gd name="T2" fmla="*/ 143 w 174"/>
                  <a:gd name="T3" fmla="*/ 88 h 237"/>
                  <a:gd name="T4" fmla="*/ 127 w 174"/>
                  <a:gd name="T5" fmla="*/ 0 h 237"/>
                  <a:gd name="T6" fmla="*/ 59 w 174"/>
                  <a:gd name="T7" fmla="*/ 33 h 237"/>
                  <a:gd name="T8" fmla="*/ 32 w 174"/>
                  <a:gd name="T9" fmla="*/ 51 h 237"/>
                  <a:gd name="T10" fmla="*/ 0 w 174"/>
                  <a:gd name="T11" fmla="*/ 183 h 237"/>
                  <a:gd name="T12" fmla="*/ 10 w 174"/>
                  <a:gd name="T13" fmla="*/ 206 h 237"/>
                  <a:gd name="T14" fmla="*/ 155 w 174"/>
                  <a:gd name="T15" fmla="*/ 237 h 237"/>
                  <a:gd name="T16" fmla="*/ 174 w 174"/>
                  <a:gd name="T17" fmla="*/ 89 h 237"/>
                  <a:gd name="T18" fmla="*/ 163 w 174"/>
                  <a:gd name="T19" fmla="*/ 62 h 237"/>
                  <a:gd name="T20" fmla="*/ 143 w 174"/>
                  <a:gd name="T21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237"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28" y="23"/>
                      <a:pt x="127" y="0"/>
                    </a:cubicBezTo>
                    <a:cubicBezTo>
                      <a:pt x="117" y="16"/>
                      <a:pt x="59" y="33"/>
                      <a:pt x="59" y="33"/>
                    </a:cubicBezTo>
                    <a:cubicBezTo>
                      <a:pt x="40" y="40"/>
                      <a:pt x="32" y="51"/>
                      <a:pt x="32" y="51"/>
                    </a:cubicBezTo>
                    <a:cubicBezTo>
                      <a:pt x="4" y="92"/>
                      <a:pt x="0" y="183"/>
                      <a:pt x="0" y="183"/>
                    </a:cubicBezTo>
                    <a:cubicBezTo>
                      <a:pt x="1" y="204"/>
                      <a:pt x="10" y="206"/>
                      <a:pt x="10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4" y="89"/>
                      <a:pt x="174" y="89"/>
                    </a:cubicBezTo>
                    <a:cubicBezTo>
                      <a:pt x="167" y="81"/>
                      <a:pt x="164" y="65"/>
                      <a:pt x="163" y="62"/>
                    </a:cubicBezTo>
                    <a:cubicBezTo>
                      <a:pt x="157" y="68"/>
                      <a:pt x="151" y="76"/>
                      <a:pt x="14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1F5D00AC-6FD2-CBE6-FAB2-1B2BD4AC157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6776" y="4643438"/>
                <a:ext cx="663575" cy="985838"/>
              </a:xfrm>
              <a:custGeom>
                <a:avLst/>
                <a:gdLst>
                  <a:gd name="T0" fmla="*/ 137 w 177"/>
                  <a:gd name="T1" fmla="*/ 197 h 263"/>
                  <a:gd name="T2" fmla="*/ 138 w 177"/>
                  <a:gd name="T3" fmla="*/ 203 h 263"/>
                  <a:gd name="T4" fmla="*/ 138 w 177"/>
                  <a:gd name="T5" fmla="*/ 193 h 263"/>
                  <a:gd name="T6" fmla="*/ 137 w 177"/>
                  <a:gd name="T7" fmla="*/ 194 h 263"/>
                  <a:gd name="T8" fmla="*/ 155 w 177"/>
                  <a:gd name="T9" fmla="*/ 162 h 263"/>
                  <a:gd name="T10" fmla="*/ 165 w 177"/>
                  <a:gd name="T11" fmla="*/ 139 h 263"/>
                  <a:gd name="T12" fmla="*/ 162 w 177"/>
                  <a:gd name="T13" fmla="*/ 113 h 263"/>
                  <a:gd name="T14" fmla="*/ 162 w 177"/>
                  <a:gd name="T15" fmla="*/ 112 h 263"/>
                  <a:gd name="T16" fmla="*/ 125 w 177"/>
                  <a:gd name="T17" fmla="*/ 26 h 263"/>
                  <a:gd name="T18" fmla="*/ 56 w 177"/>
                  <a:gd name="T19" fmla="*/ 14 h 263"/>
                  <a:gd name="T20" fmla="*/ 7 w 177"/>
                  <a:gd name="T21" fmla="*/ 73 h 263"/>
                  <a:gd name="T22" fmla="*/ 10 w 177"/>
                  <a:gd name="T23" fmla="*/ 118 h 263"/>
                  <a:gd name="T24" fmla="*/ 8 w 177"/>
                  <a:gd name="T25" fmla="*/ 144 h 263"/>
                  <a:gd name="T26" fmla="*/ 17 w 177"/>
                  <a:gd name="T27" fmla="*/ 158 h 263"/>
                  <a:gd name="T28" fmla="*/ 33 w 177"/>
                  <a:gd name="T29" fmla="*/ 192 h 263"/>
                  <a:gd name="T30" fmla="*/ 33 w 177"/>
                  <a:gd name="T31" fmla="*/ 191 h 263"/>
                  <a:gd name="T32" fmla="*/ 31 w 177"/>
                  <a:gd name="T33" fmla="*/ 207 h 263"/>
                  <a:gd name="T34" fmla="*/ 82 w 177"/>
                  <a:gd name="T35" fmla="*/ 263 h 263"/>
                  <a:gd name="T36" fmla="*/ 82 w 177"/>
                  <a:gd name="T37" fmla="*/ 263 h 263"/>
                  <a:gd name="T38" fmla="*/ 83 w 177"/>
                  <a:gd name="T39" fmla="*/ 263 h 263"/>
                  <a:gd name="T40" fmla="*/ 84 w 177"/>
                  <a:gd name="T41" fmla="*/ 263 h 263"/>
                  <a:gd name="T42" fmla="*/ 137 w 177"/>
                  <a:gd name="T43" fmla="*/ 197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7" h="263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35">
                <a:extLst>
                  <a:ext uri="{FF2B5EF4-FFF2-40B4-BE49-F238E27FC236}">
                    <a16:creationId xmlns:a16="http://schemas.microsoft.com/office/drawing/2014/main" id="{6E658E33-AB0F-F48D-9A28-9F5EE46BD9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1263" y="5441951"/>
                <a:ext cx="636588" cy="900113"/>
              </a:xfrm>
              <a:custGeom>
                <a:avLst/>
                <a:gdLst>
                  <a:gd name="T0" fmla="*/ 169 w 170"/>
                  <a:gd name="T1" fmla="*/ 118 h 240"/>
                  <a:gd name="T2" fmla="*/ 169 w 170"/>
                  <a:gd name="T3" fmla="*/ 118 h 240"/>
                  <a:gd name="T4" fmla="*/ 161 w 170"/>
                  <a:gd name="T5" fmla="*/ 92 h 240"/>
                  <a:gd name="T6" fmla="*/ 136 w 170"/>
                  <a:gd name="T7" fmla="*/ 86 h 240"/>
                  <a:gd name="T8" fmla="*/ 152 w 170"/>
                  <a:gd name="T9" fmla="*/ 65 h 240"/>
                  <a:gd name="T10" fmla="*/ 150 w 170"/>
                  <a:gd name="T11" fmla="*/ 60 h 240"/>
                  <a:gd name="T12" fmla="*/ 79 w 170"/>
                  <a:gd name="T13" fmla="*/ 20 h 240"/>
                  <a:gd name="T14" fmla="*/ 52 w 170"/>
                  <a:gd name="T15" fmla="*/ 3 h 240"/>
                  <a:gd name="T16" fmla="*/ 50 w 170"/>
                  <a:gd name="T17" fmla="*/ 0 h 240"/>
                  <a:gd name="T18" fmla="*/ 32 w 170"/>
                  <a:gd name="T19" fmla="*/ 91 h 240"/>
                  <a:gd name="T20" fmla="*/ 13 w 170"/>
                  <a:gd name="T21" fmla="*/ 64 h 240"/>
                  <a:gd name="T22" fmla="*/ 0 w 170"/>
                  <a:gd name="T23" fmla="*/ 91 h 240"/>
                  <a:gd name="T24" fmla="*/ 18 w 170"/>
                  <a:gd name="T25" fmla="*/ 240 h 240"/>
                  <a:gd name="T26" fmla="*/ 60 w 170"/>
                  <a:gd name="T27" fmla="*/ 237 h 240"/>
                  <a:gd name="T28" fmla="*/ 87 w 170"/>
                  <a:gd name="T29" fmla="*/ 161 h 240"/>
                  <a:gd name="T30" fmla="*/ 115 w 170"/>
                  <a:gd name="T31" fmla="*/ 143 h 240"/>
                  <a:gd name="T32" fmla="*/ 170 w 170"/>
                  <a:gd name="T33" fmla="*/ 122 h 240"/>
                  <a:gd name="T34" fmla="*/ 169 w 170"/>
                  <a:gd name="T35" fmla="*/ 11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0" h="240">
                    <a:moveTo>
                      <a:pt x="169" y="118"/>
                    </a:moveTo>
                    <a:cubicBezTo>
                      <a:pt x="169" y="118"/>
                      <a:pt x="169" y="118"/>
                      <a:pt x="169" y="118"/>
                    </a:cubicBezTo>
                    <a:cubicBezTo>
                      <a:pt x="166" y="109"/>
                      <a:pt x="164" y="100"/>
                      <a:pt x="161" y="92"/>
                    </a:cubicBezTo>
                    <a:cubicBezTo>
                      <a:pt x="146" y="89"/>
                      <a:pt x="136" y="86"/>
                      <a:pt x="136" y="86"/>
                    </a:cubicBezTo>
                    <a:cubicBezTo>
                      <a:pt x="141" y="79"/>
                      <a:pt x="147" y="72"/>
                      <a:pt x="152" y="65"/>
                    </a:cubicBezTo>
                    <a:cubicBezTo>
                      <a:pt x="150" y="62"/>
                      <a:pt x="150" y="60"/>
                      <a:pt x="150" y="60"/>
                    </a:cubicBez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33" y="239"/>
                      <a:pt x="47" y="238"/>
                      <a:pt x="60" y="237"/>
                    </a:cubicBezTo>
                    <a:cubicBezTo>
                      <a:pt x="65" y="210"/>
                      <a:pt x="73" y="180"/>
                      <a:pt x="87" y="161"/>
                    </a:cubicBezTo>
                    <a:cubicBezTo>
                      <a:pt x="87" y="161"/>
                      <a:pt x="95" y="150"/>
                      <a:pt x="115" y="143"/>
                    </a:cubicBezTo>
                    <a:cubicBezTo>
                      <a:pt x="115" y="143"/>
                      <a:pt x="149" y="134"/>
                      <a:pt x="170" y="122"/>
                    </a:cubicBezTo>
                    <a:lnTo>
                      <a:pt x="169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0" name="Gruppieren 60483">
              <a:extLst>
                <a:ext uri="{FF2B5EF4-FFF2-40B4-BE49-F238E27FC236}">
                  <a16:creationId xmlns:a16="http://schemas.microsoft.com/office/drawing/2014/main" id="{9F823E43-A943-132B-1665-0F741928642F}"/>
                </a:ext>
              </a:extLst>
            </p:cNvPr>
            <p:cNvGrpSpPr/>
            <p:nvPr/>
          </p:nvGrpSpPr>
          <p:grpSpPr bwMode="gray">
            <a:xfrm>
              <a:off x="6213476" y="4643438"/>
              <a:ext cx="1384300" cy="1698626"/>
              <a:chOff x="6213476" y="4643438"/>
              <a:chExt cx="1384300" cy="1698626"/>
            </a:xfrm>
            <a:grpFill/>
          </p:grpSpPr>
          <p:sp>
            <p:nvSpPr>
              <p:cNvPr id="111" name="Freeform 36">
                <a:extLst>
                  <a:ext uri="{FF2B5EF4-FFF2-40B4-BE49-F238E27FC236}">
                    <a16:creationId xmlns:a16="http://schemas.microsoft.com/office/drawing/2014/main" id="{D254D99F-5F2B-94A6-0E0E-0AA39E88A8A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65901" y="4643438"/>
                <a:ext cx="663575" cy="985838"/>
              </a:xfrm>
              <a:custGeom>
                <a:avLst/>
                <a:gdLst>
                  <a:gd name="T0" fmla="*/ 137 w 177"/>
                  <a:gd name="T1" fmla="*/ 197 h 263"/>
                  <a:gd name="T2" fmla="*/ 138 w 177"/>
                  <a:gd name="T3" fmla="*/ 203 h 263"/>
                  <a:gd name="T4" fmla="*/ 138 w 177"/>
                  <a:gd name="T5" fmla="*/ 193 h 263"/>
                  <a:gd name="T6" fmla="*/ 137 w 177"/>
                  <a:gd name="T7" fmla="*/ 194 h 263"/>
                  <a:gd name="T8" fmla="*/ 155 w 177"/>
                  <a:gd name="T9" fmla="*/ 162 h 263"/>
                  <a:gd name="T10" fmla="*/ 165 w 177"/>
                  <a:gd name="T11" fmla="*/ 139 h 263"/>
                  <a:gd name="T12" fmla="*/ 162 w 177"/>
                  <a:gd name="T13" fmla="*/ 113 h 263"/>
                  <a:gd name="T14" fmla="*/ 162 w 177"/>
                  <a:gd name="T15" fmla="*/ 112 h 263"/>
                  <a:gd name="T16" fmla="*/ 125 w 177"/>
                  <a:gd name="T17" fmla="*/ 26 h 263"/>
                  <a:gd name="T18" fmla="*/ 56 w 177"/>
                  <a:gd name="T19" fmla="*/ 14 h 263"/>
                  <a:gd name="T20" fmla="*/ 7 w 177"/>
                  <a:gd name="T21" fmla="*/ 73 h 263"/>
                  <a:gd name="T22" fmla="*/ 10 w 177"/>
                  <a:gd name="T23" fmla="*/ 118 h 263"/>
                  <a:gd name="T24" fmla="*/ 8 w 177"/>
                  <a:gd name="T25" fmla="*/ 144 h 263"/>
                  <a:gd name="T26" fmla="*/ 17 w 177"/>
                  <a:gd name="T27" fmla="*/ 158 h 263"/>
                  <a:gd name="T28" fmla="*/ 33 w 177"/>
                  <a:gd name="T29" fmla="*/ 192 h 263"/>
                  <a:gd name="T30" fmla="*/ 33 w 177"/>
                  <a:gd name="T31" fmla="*/ 191 h 263"/>
                  <a:gd name="T32" fmla="*/ 31 w 177"/>
                  <a:gd name="T33" fmla="*/ 207 h 263"/>
                  <a:gd name="T34" fmla="*/ 82 w 177"/>
                  <a:gd name="T35" fmla="*/ 263 h 263"/>
                  <a:gd name="T36" fmla="*/ 82 w 177"/>
                  <a:gd name="T37" fmla="*/ 263 h 263"/>
                  <a:gd name="T38" fmla="*/ 83 w 177"/>
                  <a:gd name="T39" fmla="*/ 263 h 263"/>
                  <a:gd name="T40" fmla="*/ 84 w 177"/>
                  <a:gd name="T41" fmla="*/ 263 h 263"/>
                  <a:gd name="T42" fmla="*/ 137 w 177"/>
                  <a:gd name="T43" fmla="*/ 197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7" h="263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37">
                <a:extLst>
                  <a:ext uri="{FF2B5EF4-FFF2-40B4-BE49-F238E27FC236}">
                    <a16:creationId xmlns:a16="http://schemas.microsoft.com/office/drawing/2014/main" id="{FB83D869-6C71-2F60-1263-0F0527BA86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910388" y="5441951"/>
                <a:ext cx="687388" cy="900113"/>
              </a:xfrm>
              <a:custGeom>
                <a:avLst/>
                <a:gdLst>
                  <a:gd name="T0" fmla="*/ 150 w 183"/>
                  <a:gd name="T1" fmla="*/ 60 h 240"/>
                  <a:gd name="T2" fmla="*/ 79 w 183"/>
                  <a:gd name="T3" fmla="*/ 20 h 240"/>
                  <a:gd name="T4" fmla="*/ 52 w 183"/>
                  <a:gd name="T5" fmla="*/ 3 h 240"/>
                  <a:gd name="T6" fmla="*/ 50 w 183"/>
                  <a:gd name="T7" fmla="*/ 0 h 240"/>
                  <a:gd name="T8" fmla="*/ 32 w 183"/>
                  <a:gd name="T9" fmla="*/ 91 h 240"/>
                  <a:gd name="T10" fmla="*/ 13 w 183"/>
                  <a:gd name="T11" fmla="*/ 64 h 240"/>
                  <a:gd name="T12" fmla="*/ 0 w 183"/>
                  <a:gd name="T13" fmla="*/ 91 h 240"/>
                  <a:gd name="T14" fmla="*/ 18 w 183"/>
                  <a:gd name="T15" fmla="*/ 240 h 240"/>
                  <a:gd name="T16" fmla="*/ 164 w 183"/>
                  <a:gd name="T17" fmla="*/ 211 h 240"/>
                  <a:gd name="T18" fmla="*/ 175 w 183"/>
                  <a:gd name="T19" fmla="*/ 199 h 240"/>
                  <a:gd name="T20" fmla="*/ 150 w 183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3" h="240">
                    <a:moveTo>
                      <a:pt x="150" y="60"/>
                    </a:move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108" y="237"/>
                      <a:pt x="164" y="211"/>
                      <a:pt x="164" y="211"/>
                    </a:cubicBezTo>
                    <a:cubicBezTo>
                      <a:pt x="175" y="204"/>
                      <a:pt x="175" y="199"/>
                      <a:pt x="175" y="199"/>
                    </a:cubicBezTo>
                    <a:cubicBezTo>
                      <a:pt x="183" y="134"/>
                      <a:pt x="150" y="60"/>
                      <a:pt x="15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38">
                <a:extLst>
                  <a:ext uri="{FF2B5EF4-FFF2-40B4-BE49-F238E27FC236}">
                    <a16:creationId xmlns:a16="http://schemas.microsoft.com/office/drawing/2014/main" id="{4049F1FE-0B42-7C2C-E7DC-3E7C8D5B0B8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13476" y="5446713"/>
                <a:ext cx="625475" cy="889000"/>
              </a:xfrm>
              <a:custGeom>
                <a:avLst/>
                <a:gdLst>
                  <a:gd name="T0" fmla="*/ 156 w 167"/>
                  <a:gd name="T1" fmla="*/ 62 h 237"/>
                  <a:gd name="T2" fmla="*/ 136 w 167"/>
                  <a:gd name="T3" fmla="*/ 88 h 237"/>
                  <a:gd name="T4" fmla="*/ 136 w 167"/>
                  <a:gd name="T5" fmla="*/ 88 h 237"/>
                  <a:gd name="T6" fmla="*/ 120 w 167"/>
                  <a:gd name="T7" fmla="*/ 0 h 237"/>
                  <a:gd name="T8" fmla="*/ 52 w 167"/>
                  <a:gd name="T9" fmla="*/ 33 h 237"/>
                  <a:gd name="T10" fmla="*/ 25 w 167"/>
                  <a:gd name="T11" fmla="*/ 51 h 237"/>
                  <a:gd name="T12" fmla="*/ 16 w 167"/>
                  <a:gd name="T13" fmla="*/ 67 h 237"/>
                  <a:gd name="T14" fmla="*/ 31 w 167"/>
                  <a:gd name="T15" fmla="*/ 88 h 237"/>
                  <a:gd name="T16" fmla="*/ 7 w 167"/>
                  <a:gd name="T17" fmla="*/ 93 h 237"/>
                  <a:gd name="T18" fmla="*/ 2 w 167"/>
                  <a:gd name="T19" fmla="*/ 116 h 237"/>
                  <a:gd name="T20" fmla="*/ 2 w 167"/>
                  <a:gd name="T21" fmla="*/ 116 h 237"/>
                  <a:gd name="T22" fmla="*/ 0 w 167"/>
                  <a:gd name="T23" fmla="*/ 121 h 237"/>
                  <a:gd name="T24" fmla="*/ 16 w 167"/>
                  <a:gd name="T25" fmla="*/ 129 h 237"/>
                  <a:gd name="T26" fmla="*/ 88 w 167"/>
                  <a:gd name="T27" fmla="*/ 168 h 237"/>
                  <a:gd name="T28" fmla="*/ 109 w 167"/>
                  <a:gd name="T29" fmla="*/ 232 h 237"/>
                  <a:gd name="T30" fmla="*/ 148 w 167"/>
                  <a:gd name="T31" fmla="*/ 237 h 237"/>
                  <a:gd name="T32" fmla="*/ 167 w 167"/>
                  <a:gd name="T33" fmla="*/ 89 h 237"/>
                  <a:gd name="T34" fmla="*/ 156 w 167"/>
                  <a:gd name="T35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7" h="237">
                    <a:moveTo>
                      <a:pt x="156" y="62"/>
                    </a:moveTo>
                    <a:cubicBezTo>
                      <a:pt x="150" y="68"/>
                      <a:pt x="144" y="76"/>
                      <a:pt x="136" y="88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136" y="88"/>
                      <a:pt x="121" y="23"/>
                      <a:pt x="120" y="0"/>
                    </a:cubicBezTo>
                    <a:cubicBezTo>
                      <a:pt x="110" y="16"/>
                      <a:pt x="52" y="33"/>
                      <a:pt x="52" y="33"/>
                    </a:cubicBezTo>
                    <a:cubicBezTo>
                      <a:pt x="33" y="40"/>
                      <a:pt x="25" y="51"/>
                      <a:pt x="25" y="51"/>
                    </a:cubicBezTo>
                    <a:cubicBezTo>
                      <a:pt x="22" y="56"/>
                      <a:pt x="19" y="61"/>
                      <a:pt x="16" y="67"/>
                    </a:cubicBezTo>
                    <a:cubicBezTo>
                      <a:pt x="23" y="83"/>
                      <a:pt x="31" y="88"/>
                      <a:pt x="31" y="88"/>
                    </a:cubicBezTo>
                    <a:cubicBezTo>
                      <a:pt x="23" y="91"/>
                      <a:pt x="15" y="92"/>
                      <a:pt x="7" y="93"/>
                    </a:cubicBezTo>
                    <a:cubicBezTo>
                      <a:pt x="5" y="101"/>
                      <a:pt x="3" y="108"/>
                      <a:pt x="2" y="116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" y="122"/>
                      <a:pt x="13" y="127"/>
                      <a:pt x="16" y="129"/>
                    </a:cubicBezTo>
                    <a:cubicBezTo>
                      <a:pt x="16" y="129"/>
                      <a:pt x="78" y="147"/>
                      <a:pt x="88" y="168"/>
                    </a:cubicBezTo>
                    <a:cubicBezTo>
                      <a:pt x="88" y="168"/>
                      <a:pt x="101" y="196"/>
                      <a:pt x="109" y="232"/>
                    </a:cubicBezTo>
                    <a:cubicBezTo>
                      <a:pt x="124" y="234"/>
                      <a:pt x="137" y="236"/>
                      <a:pt x="148" y="237"/>
                    </a:cubicBezTo>
                    <a:cubicBezTo>
                      <a:pt x="149" y="197"/>
                      <a:pt x="167" y="89"/>
                      <a:pt x="167" y="89"/>
                    </a:cubicBezTo>
                    <a:cubicBezTo>
                      <a:pt x="160" y="81"/>
                      <a:pt x="157" y="65"/>
                      <a:pt x="15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19" name="Freeform 44">
            <a:extLst>
              <a:ext uri="{FF2B5EF4-FFF2-40B4-BE49-F238E27FC236}">
                <a16:creationId xmlns:a16="http://schemas.microsoft.com/office/drawing/2014/main" id="{C9A8B509-EB4C-CF47-E321-F005A8959EE9}"/>
              </a:ext>
            </a:extLst>
          </p:cNvPr>
          <p:cNvSpPr>
            <a:spLocks noChangeAspect="1"/>
          </p:cNvSpPr>
          <p:nvPr/>
        </p:nvSpPr>
        <p:spPr bwMode="gray">
          <a:xfrm>
            <a:off x="816874" y="4106986"/>
            <a:ext cx="500063" cy="598488"/>
          </a:xfrm>
          <a:custGeom>
            <a:avLst/>
            <a:gdLst>
              <a:gd name="T0" fmla="*/ 121 w 133"/>
              <a:gd name="T1" fmla="*/ 96 h 160"/>
              <a:gd name="T2" fmla="*/ 96 w 133"/>
              <a:gd name="T3" fmla="*/ 82 h 160"/>
              <a:gd name="T4" fmla="*/ 86 w 133"/>
              <a:gd name="T5" fmla="*/ 76 h 160"/>
              <a:gd name="T6" fmla="*/ 84 w 133"/>
              <a:gd name="T7" fmla="*/ 68 h 160"/>
              <a:gd name="T8" fmla="*/ 84 w 133"/>
              <a:gd name="T9" fmla="*/ 68 h 160"/>
              <a:gd name="T10" fmla="*/ 90 w 133"/>
              <a:gd name="T11" fmla="*/ 57 h 160"/>
              <a:gd name="T12" fmla="*/ 94 w 133"/>
              <a:gd name="T13" fmla="*/ 49 h 160"/>
              <a:gd name="T14" fmla="*/ 93 w 133"/>
              <a:gd name="T15" fmla="*/ 40 h 160"/>
              <a:gd name="T16" fmla="*/ 93 w 133"/>
              <a:gd name="T17" fmla="*/ 39 h 160"/>
              <a:gd name="T18" fmla="*/ 80 w 133"/>
              <a:gd name="T19" fmla="*/ 9 h 160"/>
              <a:gd name="T20" fmla="*/ 55 w 133"/>
              <a:gd name="T21" fmla="*/ 5 h 160"/>
              <a:gd name="T22" fmla="*/ 38 w 133"/>
              <a:gd name="T23" fmla="*/ 26 h 160"/>
              <a:gd name="T24" fmla="*/ 39 w 133"/>
              <a:gd name="T25" fmla="*/ 41 h 160"/>
              <a:gd name="T26" fmla="*/ 39 w 133"/>
              <a:gd name="T27" fmla="*/ 51 h 160"/>
              <a:gd name="T28" fmla="*/ 42 w 133"/>
              <a:gd name="T29" fmla="*/ 55 h 160"/>
              <a:gd name="T30" fmla="*/ 47 w 133"/>
              <a:gd name="T31" fmla="*/ 67 h 160"/>
              <a:gd name="T32" fmla="*/ 47 w 133"/>
              <a:gd name="T33" fmla="*/ 67 h 160"/>
              <a:gd name="T34" fmla="*/ 46 w 133"/>
              <a:gd name="T35" fmla="*/ 75 h 160"/>
              <a:gd name="T36" fmla="*/ 46 w 133"/>
              <a:gd name="T37" fmla="*/ 74 h 160"/>
              <a:gd name="T38" fmla="*/ 21 w 133"/>
              <a:gd name="T39" fmla="*/ 87 h 160"/>
              <a:gd name="T40" fmla="*/ 11 w 133"/>
              <a:gd name="T41" fmla="*/ 93 h 160"/>
              <a:gd name="T42" fmla="*/ 0 w 133"/>
              <a:gd name="T43" fmla="*/ 139 h 160"/>
              <a:gd name="T44" fmla="*/ 4 w 133"/>
              <a:gd name="T45" fmla="*/ 148 h 160"/>
              <a:gd name="T46" fmla="*/ 66 w 133"/>
              <a:gd name="T47" fmla="*/ 159 h 160"/>
              <a:gd name="T48" fmla="*/ 126 w 133"/>
              <a:gd name="T49" fmla="*/ 149 h 160"/>
              <a:gd name="T50" fmla="*/ 130 w 133"/>
              <a:gd name="T51" fmla="*/ 145 h 160"/>
              <a:gd name="T52" fmla="*/ 121 w 133"/>
              <a:gd name="T53" fmla="*/ 9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60">
                <a:moveTo>
                  <a:pt x="121" y="96"/>
                </a:moveTo>
                <a:cubicBezTo>
                  <a:pt x="118" y="88"/>
                  <a:pt x="96" y="82"/>
                  <a:pt x="96" y="82"/>
                </a:cubicBezTo>
                <a:cubicBezTo>
                  <a:pt x="91" y="79"/>
                  <a:pt x="88" y="77"/>
                  <a:pt x="86" y="76"/>
                </a:cubicBezTo>
                <a:cubicBezTo>
                  <a:pt x="85" y="74"/>
                  <a:pt x="84" y="72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7" y="65"/>
                  <a:pt x="89" y="61"/>
                  <a:pt x="90" y="57"/>
                </a:cubicBezTo>
                <a:cubicBezTo>
                  <a:pt x="93" y="56"/>
                  <a:pt x="94" y="49"/>
                  <a:pt x="94" y="49"/>
                </a:cubicBezTo>
                <a:cubicBezTo>
                  <a:pt x="97" y="43"/>
                  <a:pt x="94" y="41"/>
                  <a:pt x="93" y="40"/>
                </a:cubicBezTo>
                <a:cubicBezTo>
                  <a:pt x="93" y="40"/>
                  <a:pt x="93" y="39"/>
                  <a:pt x="93" y="39"/>
                </a:cubicBezTo>
                <a:cubicBezTo>
                  <a:pt x="93" y="37"/>
                  <a:pt x="98" y="12"/>
                  <a:pt x="80" y="9"/>
                </a:cubicBezTo>
                <a:cubicBezTo>
                  <a:pt x="71" y="0"/>
                  <a:pt x="55" y="5"/>
                  <a:pt x="55" y="5"/>
                </a:cubicBezTo>
                <a:cubicBezTo>
                  <a:pt x="40" y="9"/>
                  <a:pt x="38" y="26"/>
                  <a:pt x="38" y="26"/>
                </a:cubicBezTo>
                <a:cubicBezTo>
                  <a:pt x="38" y="35"/>
                  <a:pt x="39" y="41"/>
                  <a:pt x="39" y="41"/>
                </a:cubicBezTo>
                <a:cubicBezTo>
                  <a:pt x="36" y="41"/>
                  <a:pt x="39" y="51"/>
                  <a:pt x="39" y="51"/>
                </a:cubicBezTo>
                <a:cubicBezTo>
                  <a:pt x="39" y="55"/>
                  <a:pt x="41" y="55"/>
                  <a:pt x="42" y="55"/>
                </a:cubicBezTo>
                <a:cubicBezTo>
                  <a:pt x="43" y="60"/>
                  <a:pt x="45" y="64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8" y="71"/>
                  <a:pt x="46" y="75"/>
                </a:cubicBezTo>
                <a:cubicBezTo>
                  <a:pt x="46" y="75"/>
                  <a:pt x="46" y="74"/>
                  <a:pt x="46" y="74"/>
                </a:cubicBezTo>
                <a:cubicBezTo>
                  <a:pt x="44" y="80"/>
                  <a:pt x="21" y="87"/>
                  <a:pt x="21" y="87"/>
                </a:cubicBezTo>
                <a:cubicBezTo>
                  <a:pt x="14" y="89"/>
                  <a:pt x="11" y="93"/>
                  <a:pt x="11" y="93"/>
                </a:cubicBezTo>
                <a:cubicBezTo>
                  <a:pt x="2" y="107"/>
                  <a:pt x="0" y="139"/>
                  <a:pt x="0" y="139"/>
                </a:cubicBezTo>
                <a:cubicBezTo>
                  <a:pt x="1" y="147"/>
                  <a:pt x="4" y="148"/>
                  <a:pt x="4" y="148"/>
                </a:cubicBezTo>
                <a:cubicBezTo>
                  <a:pt x="27" y="157"/>
                  <a:pt x="66" y="159"/>
                  <a:pt x="66" y="159"/>
                </a:cubicBezTo>
                <a:cubicBezTo>
                  <a:pt x="103" y="160"/>
                  <a:pt x="126" y="149"/>
                  <a:pt x="126" y="149"/>
                </a:cubicBezTo>
                <a:cubicBezTo>
                  <a:pt x="130" y="147"/>
                  <a:pt x="130" y="145"/>
                  <a:pt x="130" y="145"/>
                </a:cubicBezTo>
                <a:cubicBezTo>
                  <a:pt x="133" y="122"/>
                  <a:pt x="121" y="96"/>
                  <a:pt x="121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0" name="Freeform 45">
            <a:extLst>
              <a:ext uri="{FF2B5EF4-FFF2-40B4-BE49-F238E27FC236}">
                <a16:creationId xmlns:a16="http://schemas.microsoft.com/office/drawing/2014/main" id="{FF829DD7-1303-0395-C52A-F8DB02D6AF39}"/>
              </a:ext>
            </a:extLst>
          </p:cNvPr>
          <p:cNvSpPr>
            <a:spLocks noChangeAspect="1"/>
          </p:cNvSpPr>
          <p:nvPr/>
        </p:nvSpPr>
        <p:spPr bwMode="gray">
          <a:xfrm>
            <a:off x="2068640" y="4099345"/>
            <a:ext cx="507505" cy="613770"/>
          </a:xfrm>
          <a:custGeom>
            <a:avLst/>
            <a:gdLst>
              <a:gd name="T0" fmla="*/ 107 w 117"/>
              <a:gd name="T1" fmla="*/ 89 h 142"/>
              <a:gd name="T2" fmla="*/ 85 w 117"/>
              <a:gd name="T3" fmla="*/ 77 h 142"/>
              <a:gd name="T4" fmla="*/ 75 w 117"/>
              <a:gd name="T5" fmla="*/ 70 h 142"/>
              <a:gd name="T6" fmla="*/ 73 w 117"/>
              <a:gd name="T7" fmla="*/ 73 h 142"/>
              <a:gd name="T8" fmla="*/ 73 w 117"/>
              <a:gd name="T9" fmla="*/ 72 h 142"/>
              <a:gd name="T10" fmla="*/ 72 w 117"/>
              <a:gd name="T11" fmla="*/ 67 h 142"/>
              <a:gd name="T12" fmla="*/ 89 w 117"/>
              <a:gd name="T13" fmla="*/ 65 h 142"/>
              <a:gd name="T14" fmla="*/ 82 w 117"/>
              <a:gd name="T15" fmla="*/ 45 h 142"/>
              <a:gd name="T16" fmla="*/ 57 w 117"/>
              <a:gd name="T17" fmla="*/ 8 h 142"/>
              <a:gd name="T18" fmla="*/ 33 w 117"/>
              <a:gd name="T19" fmla="*/ 45 h 142"/>
              <a:gd name="T20" fmla="*/ 25 w 117"/>
              <a:gd name="T21" fmla="*/ 64 h 142"/>
              <a:gd name="T22" fmla="*/ 43 w 117"/>
              <a:gd name="T23" fmla="*/ 67 h 142"/>
              <a:gd name="T24" fmla="*/ 41 w 117"/>
              <a:gd name="T25" fmla="*/ 72 h 142"/>
              <a:gd name="T26" fmla="*/ 42 w 117"/>
              <a:gd name="T27" fmla="*/ 74 h 142"/>
              <a:gd name="T28" fmla="*/ 40 w 117"/>
              <a:gd name="T29" fmla="*/ 71 h 142"/>
              <a:gd name="T30" fmla="*/ 18 w 117"/>
              <a:gd name="T31" fmla="*/ 81 h 142"/>
              <a:gd name="T32" fmla="*/ 10 w 117"/>
              <a:gd name="T33" fmla="*/ 86 h 142"/>
              <a:gd name="T34" fmla="*/ 0 w 117"/>
              <a:gd name="T35" fmla="*/ 125 h 142"/>
              <a:gd name="T36" fmla="*/ 3 w 117"/>
              <a:gd name="T37" fmla="*/ 132 h 142"/>
              <a:gd name="T38" fmla="*/ 58 w 117"/>
              <a:gd name="T39" fmla="*/ 141 h 142"/>
              <a:gd name="T40" fmla="*/ 111 w 117"/>
              <a:gd name="T41" fmla="*/ 133 h 142"/>
              <a:gd name="T42" fmla="*/ 115 w 117"/>
              <a:gd name="T43" fmla="*/ 129 h 142"/>
              <a:gd name="T44" fmla="*/ 107 w 117"/>
              <a:gd name="T45" fmla="*/ 8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7" h="142">
                <a:moveTo>
                  <a:pt x="107" y="89"/>
                </a:moveTo>
                <a:cubicBezTo>
                  <a:pt x="104" y="82"/>
                  <a:pt x="85" y="77"/>
                  <a:pt x="85" y="77"/>
                </a:cubicBezTo>
                <a:cubicBezTo>
                  <a:pt x="76" y="73"/>
                  <a:pt x="75" y="70"/>
                  <a:pt x="75" y="70"/>
                </a:cubicBezTo>
                <a:cubicBezTo>
                  <a:pt x="74" y="71"/>
                  <a:pt x="74" y="72"/>
                  <a:pt x="73" y="73"/>
                </a:cubicBezTo>
                <a:cubicBezTo>
                  <a:pt x="73" y="72"/>
                  <a:pt x="73" y="72"/>
                  <a:pt x="73" y="72"/>
                </a:cubicBezTo>
                <a:cubicBezTo>
                  <a:pt x="73" y="72"/>
                  <a:pt x="72" y="69"/>
                  <a:pt x="72" y="67"/>
                </a:cubicBezTo>
                <a:cubicBezTo>
                  <a:pt x="77" y="67"/>
                  <a:pt x="84" y="67"/>
                  <a:pt x="89" y="65"/>
                </a:cubicBezTo>
                <a:cubicBezTo>
                  <a:pt x="89" y="65"/>
                  <a:pt x="83" y="61"/>
                  <a:pt x="82" y="45"/>
                </a:cubicBezTo>
                <a:cubicBezTo>
                  <a:pt x="82" y="44"/>
                  <a:pt x="89" y="3"/>
                  <a:pt x="57" y="8"/>
                </a:cubicBezTo>
                <a:cubicBezTo>
                  <a:pt x="57" y="8"/>
                  <a:pt x="29" y="0"/>
                  <a:pt x="33" y="45"/>
                </a:cubicBezTo>
                <a:cubicBezTo>
                  <a:pt x="34" y="52"/>
                  <a:pt x="29" y="59"/>
                  <a:pt x="25" y="64"/>
                </a:cubicBezTo>
                <a:cubicBezTo>
                  <a:pt x="25" y="64"/>
                  <a:pt x="33" y="67"/>
                  <a:pt x="43" y="67"/>
                </a:cubicBezTo>
                <a:cubicBezTo>
                  <a:pt x="43" y="68"/>
                  <a:pt x="42" y="70"/>
                  <a:pt x="41" y="72"/>
                </a:cubicBezTo>
                <a:cubicBezTo>
                  <a:pt x="41" y="72"/>
                  <a:pt x="41" y="72"/>
                  <a:pt x="42" y="74"/>
                </a:cubicBezTo>
                <a:cubicBezTo>
                  <a:pt x="41" y="72"/>
                  <a:pt x="40" y="71"/>
                  <a:pt x="40" y="71"/>
                </a:cubicBezTo>
                <a:cubicBezTo>
                  <a:pt x="39" y="75"/>
                  <a:pt x="18" y="81"/>
                  <a:pt x="18" y="81"/>
                </a:cubicBezTo>
                <a:cubicBezTo>
                  <a:pt x="12" y="83"/>
                  <a:pt x="10" y="86"/>
                  <a:pt x="10" y="86"/>
                </a:cubicBezTo>
                <a:cubicBezTo>
                  <a:pt x="1" y="98"/>
                  <a:pt x="0" y="125"/>
                  <a:pt x="0" y="125"/>
                </a:cubicBezTo>
                <a:cubicBezTo>
                  <a:pt x="0" y="131"/>
                  <a:pt x="3" y="132"/>
                  <a:pt x="3" y="132"/>
                </a:cubicBezTo>
                <a:cubicBezTo>
                  <a:pt x="23" y="140"/>
                  <a:pt x="58" y="141"/>
                  <a:pt x="58" y="141"/>
                </a:cubicBezTo>
                <a:cubicBezTo>
                  <a:pt x="91" y="142"/>
                  <a:pt x="111" y="133"/>
                  <a:pt x="111" y="133"/>
                </a:cubicBezTo>
                <a:cubicBezTo>
                  <a:pt x="115" y="131"/>
                  <a:pt x="115" y="129"/>
                  <a:pt x="115" y="129"/>
                </a:cubicBezTo>
                <a:cubicBezTo>
                  <a:pt x="117" y="110"/>
                  <a:pt x="107" y="89"/>
                  <a:pt x="107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21" name="Gruppieren 60491">
            <a:extLst>
              <a:ext uri="{FF2B5EF4-FFF2-40B4-BE49-F238E27FC236}">
                <a16:creationId xmlns:a16="http://schemas.microsoft.com/office/drawing/2014/main" id="{EF9DBACF-6492-7AD9-9C97-C9989F434DF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87781" y="4182791"/>
            <a:ext cx="780197" cy="446878"/>
            <a:chOff x="3209470" y="2066931"/>
            <a:chExt cx="780197" cy="446878"/>
          </a:xfrm>
          <a:solidFill>
            <a:schemeClr val="accent2"/>
          </a:solidFill>
        </p:grpSpPr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3C5D7EF2-63B7-9BFC-609A-86A0DBCD20F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9470" y="2066931"/>
              <a:ext cx="364090" cy="435752"/>
            </a:xfrm>
            <a:custGeom>
              <a:avLst/>
              <a:gdLst>
                <a:gd name="T0" fmla="*/ 121 w 133"/>
                <a:gd name="T1" fmla="*/ 96 h 160"/>
                <a:gd name="T2" fmla="*/ 96 w 133"/>
                <a:gd name="T3" fmla="*/ 82 h 160"/>
                <a:gd name="T4" fmla="*/ 86 w 133"/>
                <a:gd name="T5" fmla="*/ 76 h 160"/>
                <a:gd name="T6" fmla="*/ 84 w 133"/>
                <a:gd name="T7" fmla="*/ 68 h 160"/>
                <a:gd name="T8" fmla="*/ 84 w 133"/>
                <a:gd name="T9" fmla="*/ 68 h 160"/>
                <a:gd name="T10" fmla="*/ 90 w 133"/>
                <a:gd name="T11" fmla="*/ 57 h 160"/>
                <a:gd name="T12" fmla="*/ 94 w 133"/>
                <a:gd name="T13" fmla="*/ 49 h 160"/>
                <a:gd name="T14" fmla="*/ 93 w 133"/>
                <a:gd name="T15" fmla="*/ 40 h 160"/>
                <a:gd name="T16" fmla="*/ 93 w 133"/>
                <a:gd name="T17" fmla="*/ 39 h 160"/>
                <a:gd name="T18" fmla="*/ 80 w 133"/>
                <a:gd name="T19" fmla="*/ 9 h 160"/>
                <a:gd name="T20" fmla="*/ 55 w 133"/>
                <a:gd name="T21" fmla="*/ 5 h 160"/>
                <a:gd name="T22" fmla="*/ 38 w 133"/>
                <a:gd name="T23" fmla="*/ 26 h 160"/>
                <a:gd name="T24" fmla="*/ 39 w 133"/>
                <a:gd name="T25" fmla="*/ 41 h 160"/>
                <a:gd name="T26" fmla="*/ 39 w 133"/>
                <a:gd name="T27" fmla="*/ 51 h 160"/>
                <a:gd name="T28" fmla="*/ 42 w 133"/>
                <a:gd name="T29" fmla="*/ 55 h 160"/>
                <a:gd name="T30" fmla="*/ 47 w 133"/>
                <a:gd name="T31" fmla="*/ 67 h 160"/>
                <a:gd name="T32" fmla="*/ 47 w 133"/>
                <a:gd name="T33" fmla="*/ 67 h 160"/>
                <a:gd name="T34" fmla="*/ 46 w 133"/>
                <a:gd name="T35" fmla="*/ 75 h 160"/>
                <a:gd name="T36" fmla="*/ 46 w 133"/>
                <a:gd name="T37" fmla="*/ 74 h 160"/>
                <a:gd name="T38" fmla="*/ 21 w 133"/>
                <a:gd name="T39" fmla="*/ 87 h 160"/>
                <a:gd name="T40" fmla="*/ 11 w 133"/>
                <a:gd name="T41" fmla="*/ 93 h 160"/>
                <a:gd name="T42" fmla="*/ 0 w 133"/>
                <a:gd name="T43" fmla="*/ 139 h 160"/>
                <a:gd name="T44" fmla="*/ 4 w 133"/>
                <a:gd name="T45" fmla="*/ 148 h 160"/>
                <a:gd name="T46" fmla="*/ 66 w 133"/>
                <a:gd name="T47" fmla="*/ 159 h 160"/>
                <a:gd name="T48" fmla="*/ 126 w 133"/>
                <a:gd name="T49" fmla="*/ 149 h 160"/>
                <a:gd name="T50" fmla="*/ 130 w 133"/>
                <a:gd name="T51" fmla="*/ 145 h 160"/>
                <a:gd name="T52" fmla="*/ 121 w 133"/>
                <a:gd name="T53" fmla="*/ 9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60">
                  <a:moveTo>
                    <a:pt x="121" y="96"/>
                  </a:moveTo>
                  <a:cubicBezTo>
                    <a:pt x="118" y="88"/>
                    <a:pt x="96" y="82"/>
                    <a:pt x="96" y="82"/>
                  </a:cubicBezTo>
                  <a:cubicBezTo>
                    <a:pt x="91" y="79"/>
                    <a:pt x="88" y="77"/>
                    <a:pt x="86" y="76"/>
                  </a:cubicBezTo>
                  <a:cubicBezTo>
                    <a:pt x="85" y="74"/>
                    <a:pt x="84" y="72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7" y="65"/>
                    <a:pt x="89" y="61"/>
                    <a:pt x="90" y="57"/>
                  </a:cubicBezTo>
                  <a:cubicBezTo>
                    <a:pt x="93" y="56"/>
                    <a:pt x="94" y="49"/>
                    <a:pt x="94" y="49"/>
                  </a:cubicBezTo>
                  <a:cubicBezTo>
                    <a:pt x="97" y="43"/>
                    <a:pt x="94" y="41"/>
                    <a:pt x="93" y="40"/>
                  </a:cubicBezTo>
                  <a:cubicBezTo>
                    <a:pt x="93" y="40"/>
                    <a:pt x="93" y="39"/>
                    <a:pt x="93" y="39"/>
                  </a:cubicBezTo>
                  <a:cubicBezTo>
                    <a:pt x="93" y="37"/>
                    <a:pt x="98" y="12"/>
                    <a:pt x="80" y="9"/>
                  </a:cubicBezTo>
                  <a:cubicBezTo>
                    <a:pt x="71" y="0"/>
                    <a:pt x="55" y="5"/>
                    <a:pt x="55" y="5"/>
                  </a:cubicBezTo>
                  <a:cubicBezTo>
                    <a:pt x="40" y="9"/>
                    <a:pt x="38" y="26"/>
                    <a:pt x="38" y="26"/>
                  </a:cubicBezTo>
                  <a:cubicBezTo>
                    <a:pt x="38" y="35"/>
                    <a:pt x="39" y="41"/>
                    <a:pt x="39" y="41"/>
                  </a:cubicBezTo>
                  <a:cubicBezTo>
                    <a:pt x="36" y="41"/>
                    <a:pt x="39" y="51"/>
                    <a:pt x="39" y="51"/>
                  </a:cubicBezTo>
                  <a:cubicBezTo>
                    <a:pt x="39" y="55"/>
                    <a:pt x="41" y="55"/>
                    <a:pt x="42" y="55"/>
                  </a:cubicBezTo>
                  <a:cubicBezTo>
                    <a:pt x="43" y="60"/>
                    <a:pt x="45" y="64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8" y="71"/>
                    <a:pt x="46" y="75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4" y="80"/>
                    <a:pt x="21" y="87"/>
                    <a:pt x="21" y="87"/>
                  </a:cubicBezTo>
                  <a:cubicBezTo>
                    <a:pt x="14" y="89"/>
                    <a:pt x="11" y="93"/>
                    <a:pt x="11" y="93"/>
                  </a:cubicBezTo>
                  <a:cubicBezTo>
                    <a:pt x="2" y="107"/>
                    <a:pt x="0" y="139"/>
                    <a:pt x="0" y="139"/>
                  </a:cubicBezTo>
                  <a:cubicBezTo>
                    <a:pt x="1" y="147"/>
                    <a:pt x="4" y="148"/>
                    <a:pt x="4" y="148"/>
                  </a:cubicBezTo>
                  <a:cubicBezTo>
                    <a:pt x="27" y="157"/>
                    <a:pt x="66" y="159"/>
                    <a:pt x="66" y="159"/>
                  </a:cubicBezTo>
                  <a:cubicBezTo>
                    <a:pt x="103" y="160"/>
                    <a:pt x="126" y="149"/>
                    <a:pt x="126" y="149"/>
                  </a:cubicBezTo>
                  <a:cubicBezTo>
                    <a:pt x="130" y="147"/>
                    <a:pt x="130" y="145"/>
                    <a:pt x="130" y="145"/>
                  </a:cubicBezTo>
                  <a:cubicBezTo>
                    <a:pt x="133" y="122"/>
                    <a:pt x="121" y="96"/>
                    <a:pt x="121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45">
              <a:extLst>
                <a:ext uri="{FF2B5EF4-FFF2-40B4-BE49-F238E27FC236}">
                  <a16:creationId xmlns:a16="http://schemas.microsoft.com/office/drawing/2014/main" id="{0624B8D1-DFFF-7D33-3DA0-7EF449562A70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160" y="2066931"/>
              <a:ext cx="369507" cy="446878"/>
            </a:xfrm>
            <a:custGeom>
              <a:avLst/>
              <a:gdLst>
                <a:gd name="T0" fmla="*/ 107 w 117"/>
                <a:gd name="T1" fmla="*/ 89 h 142"/>
                <a:gd name="T2" fmla="*/ 85 w 117"/>
                <a:gd name="T3" fmla="*/ 77 h 142"/>
                <a:gd name="T4" fmla="*/ 75 w 117"/>
                <a:gd name="T5" fmla="*/ 70 h 142"/>
                <a:gd name="T6" fmla="*/ 73 w 117"/>
                <a:gd name="T7" fmla="*/ 73 h 142"/>
                <a:gd name="T8" fmla="*/ 73 w 117"/>
                <a:gd name="T9" fmla="*/ 72 h 142"/>
                <a:gd name="T10" fmla="*/ 72 w 117"/>
                <a:gd name="T11" fmla="*/ 67 h 142"/>
                <a:gd name="T12" fmla="*/ 89 w 117"/>
                <a:gd name="T13" fmla="*/ 65 h 142"/>
                <a:gd name="T14" fmla="*/ 82 w 117"/>
                <a:gd name="T15" fmla="*/ 45 h 142"/>
                <a:gd name="T16" fmla="*/ 57 w 117"/>
                <a:gd name="T17" fmla="*/ 8 h 142"/>
                <a:gd name="T18" fmla="*/ 33 w 117"/>
                <a:gd name="T19" fmla="*/ 45 h 142"/>
                <a:gd name="T20" fmla="*/ 25 w 117"/>
                <a:gd name="T21" fmla="*/ 64 h 142"/>
                <a:gd name="T22" fmla="*/ 43 w 117"/>
                <a:gd name="T23" fmla="*/ 67 h 142"/>
                <a:gd name="T24" fmla="*/ 41 w 117"/>
                <a:gd name="T25" fmla="*/ 72 h 142"/>
                <a:gd name="T26" fmla="*/ 42 w 117"/>
                <a:gd name="T27" fmla="*/ 74 h 142"/>
                <a:gd name="T28" fmla="*/ 40 w 117"/>
                <a:gd name="T29" fmla="*/ 71 h 142"/>
                <a:gd name="T30" fmla="*/ 18 w 117"/>
                <a:gd name="T31" fmla="*/ 81 h 142"/>
                <a:gd name="T32" fmla="*/ 10 w 117"/>
                <a:gd name="T33" fmla="*/ 86 h 142"/>
                <a:gd name="T34" fmla="*/ 0 w 117"/>
                <a:gd name="T35" fmla="*/ 125 h 142"/>
                <a:gd name="T36" fmla="*/ 3 w 117"/>
                <a:gd name="T37" fmla="*/ 132 h 142"/>
                <a:gd name="T38" fmla="*/ 58 w 117"/>
                <a:gd name="T39" fmla="*/ 141 h 142"/>
                <a:gd name="T40" fmla="*/ 111 w 117"/>
                <a:gd name="T41" fmla="*/ 133 h 142"/>
                <a:gd name="T42" fmla="*/ 115 w 117"/>
                <a:gd name="T43" fmla="*/ 129 h 142"/>
                <a:gd name="T44" fmla="*/ 107 w 117"/>
                <a:gd name="T45" fmla="*/ 8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42">
                  <a:moveTo>
                    <a:pt x="107" y="89"/>
                  </a:moveTo>
                  <a:cubicBezTo>
                    <a:pt x="104" y="82"/>
                    <a:pt x="85" y="77"/>
                    <a:pt x="85" y="77"/>
                  </a:cubicBezTo>
                  <a:cubicBezTo>
                    <a:pt x="76" y="73"/>
                    <a:pt x="75" y="70"/>
                    <a:pt x="75" y="70"/>
                  </a:cubicBezTo>
                  <a:cubicBezTo>
                    <a:pt x="74" y="71"/>
                    <a:pt x="74" y="72"/>
                    <a:pt x="73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3" y="72"/>
                    <a:pt x="72" y="69"/>
                    <a:pt x="72" y="67"/>
                  </a:cubicBezTo>
                  <a:cubicBezTo>
                    <a:pt x="77" y="67"/>
                    <a:pt x="84" y="67"/>
                    <a:pt x="89" y="65"/>
                  </a:cubicBezTo>
                  <a:cubicBezTo>
                    <a:pt x="89" y="65"/>
                    <a:pt x="83" y="61"/>
                    <a:pt x="82" y="45"/>
                  </a:cubicBezTo>
                  <a:cubicBezTo>
                    <a:pt x="82" y="44"/>
                    <a:pt x="89" y="3"/>
                    <a:pt x="57" y="8"/>
                  </a:cubicBezTo>
                  <a:cubicBezTo>
                    <a:pt x="57" y="8"/>
                    <a:pt x="29" y="0"/>
                    <a:pt x="33" y="45"/>
                  </a:cubicBezTo>
                  <a:cubicBezTo>
                    <a:pt x="34" y="52"/>
                    <a:pt x="29" y="59"/>
                    <a:pt x="25" y="64"/>
                  </a:cubicBezTo>
                  <a:cubicBezTo>
                    <a:pt x="25" y="64"/>
                    <a:pt x="33" y="67"/>
                    <a:pt x="43" y="67"/>
                  </a:cubicBezTo>
                  <a:cubicBezTo>
                    <a:pt x="43" y="68"/>
                    <a:pt x="42" y="70"/>
                    <a:pt x="41" y="72"/>
                  </a:cubicBezTo>
                  <a:cubicBezTo>
                    <a:pt x="41" y="72"/>
                    <a:pt x="41" y="72"/>
                    <a:pt x="42" y="74"/>
                  </a:cubicBezTo>
                  <a:cubicBezTo>
                    <a:pt x="41" y="72"/>
                    <a:pt x="40" y="71"/>
                    <a:pt x="40" y="71"/>
                  </a:cubicBezTo>
                  <a:cubicBezTo>
                    <a:pt x="39" y="75"/>
                    <a:pt x="18" y="81"/>
                    <a:pt x="18" y="81"/>
                  </a:cubicBezTo>
                  <a:cubicBezTo>
                    <a:pt x="12" y="83"/>
                    <a:pt x="10" y="86"/>
                    <a:pt x="10" y="86"/>
                  </a:cubicBezTo>
                  <a:cubicBezTo>
                    <a:pt x="1" y="98"/>
                    <a:pt x="0" y="125"/>
                    <a:pt x="0" y="125"/>
                  </a:cubicBezTo>
                  <a:cubicBezTo>
                    <a:pt x="0" y="131"/>
                    <a:pt x="3" y="132"/>
                    <a:pt x="3" y="132"/>
                  </a:cubicBezTo>
                  <a:cubicBezTo>
                    <a:pt x="23" y="140"/>
                    <a:pt x="58" y="141"/>
                    <a:pt x="58" y="141"/>
                  </a:cubicBezTo>
                  <a:cubicBezTo>
                    <a:pt x="91" y="142"/>
                    <a:pt x="111" y="133"/>
                    <a:pt x="111" y="133"/>
                  </a:cubicBezTo>
                  <a:cubicBezTo>
                    <a:pt x="115" y="131"/>
                    <a:pt x="115" y="129"/>
                    <a:pt x="115" y="129"/>
                  </a:cubicBezTo>
                  <a:cubicBezTo>
                    <a:pt x="117" y="110"/>
                    <a:pt x="107" y="89"/>
                    <a:pt x="107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4" name="Gruppieren 60496">
            <a:extLst>
              <a:ext uri="{FF2B5EF4-FFF2-40B4-BE49-F238E27FC236}">
                <a16:creationId xmlns:a16="http://schemas.microsoft.com/office/drawing/2014/main" id="{49A6E2A4-6B97-06CF-6282-46B540A85FD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512691" y="4149055"/>
            <a:ext cx="641350" cy="514350"/>
            <a:chOff x="5702300" y="5562601"/>
            <a:chExt cx="801688" cy="642938"/>
          </a:xfrm>
          <a:solidFill>
            <a:schemeClr val="accent2"/>
          </a:solidFill>
        </p:grpSpPr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6578A57C-6F99-44B1-8FD7-2494701C8E7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9013" y="5562601"/>
              <a:ext cx="434975" cy="544513"/>
            </a:xfrm>
            <a:custGeom>
              <a:avLst/>
              <a:gdLst>
                <a:gd name="T0" fmla="*/ 106 w 116"/>
                <a:gd name="T1" fmla="*/ 91 h 145"/>
                <a:gd name="T2" fmla="*/ 83 w 116"/>
                <a:gd name="T3" fmla="*/ 79 h 145"/>
                <a:gd name="T4" fmla="*/ 73 w 116"/>
                <a:gd name="T5" fmla="*/ 71 h 145"/>
                <a:gd name="T6" fmla="*/ 72 w 116"/>
                <a:gd name="T7" fmla="*/ 74 h 145"/>
                <a:gd name="T8" fmla="*/ 72 w 116"/>
                <a:gd name="T9" fmla="*/ 73 h 145"/>
                <a:gd name="T10" fmla="*/ 70 w 116"/>
                <a:gd name="T11" fmla="*/ 68 h 145"/>
                <a:gd name="T12" fmla="*/ 88 w 116"/>
                <a:gd name="T13" fmla="*/ 66 h 145"/>
                <a:gd name="T14" fmla="*/ 80 w 116"/>
                <a:gd name="T15" fmla="*/ 46 h 145"/>
                <a:gd name="T16" fmla="*/ 55 w 116"/>
                <a:gd name="T17" fmla="*/ 8 h 145"/>
                <a:gd name="T18" fmla="*/ 30 w 116"/>
                <a:gd name="T19" fmla="*/ 46 h 145"/>
                <a:gd name="T20" fmla="*/ 22 w 116"/>
                <a:gd name="T21" fmla="*/ 65 h 145"/>
                <a:gd name="T22" fmla="*/ 40 w 116"/>
                <a:gd name="T23" fmla="*/ 68 h 145"/>
                <a:gd name="T24" fmla="*/ 38 w 116"/>
                <a:gd name="T25" fmla="*/ 73 h 145"/>
                <a:gd name="T26" fmla="*/ 39 w 116"/>
                <a:gd name="T27" fmla="*/ 76 h 145"/>
                <a:gd name="T28" fmla="*/ 37 w 116"/>
                <a:gd name="T29" fmla="*/ 72 h 145"/>
                <a:gd name="T30" fmla="*/ 14 w 116"/>
                <a:gd name="T31" fmla="*/ 83 h 145"/>
                <a:gd name="T32" fmla="*/ 6 w 116"/>
                <a:gd name="T33" fmla="*/ 88 h 145"/>
                <a:gd name="T34" fmla="*/ 0 w 116"/>
                <a:gd name="T35" fmla="*/ 103 h 145"/>
                <a:gd name="T36" fmla="*/ 13 w 116"/>
                <a:gd name="T37" fmla="*/ 112 h 145"/>
                <a:gd name="T38" fmla="*/ 21 w 116"/>
                <a:gd name="T39" fmla="*/ 140 h 145"/>
                <a:gd name="T40" fmla="*/ 55 w 116"/>
                <a:gd name="T41" fmla="*/ 144 h 145"/>
                <a:gd name="T42" fmla="*/ 110 w 116"/>
                <a:gd name="T43" fmla="*/ 136 h 145"/>
                <a:gd name="T44" fmla="*/ 114 w 116"/>
                <a:gd name="T45" fmla="*/ 131 h 145"/>
                <a:gd name="T46" fmla="*/ 106 w 116"/>
                <a:gd name="T47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45">
                  <a:moveTo>
                    <a:pt x="106" y="91"/>
                  </a:moveTo>
                  <a:cubicBezTo>
                    <a:pt x="103" y="84"/>
                    <a:pt x="83" y="79"/>
                    <a:pt x="83" y="79"/>
                  </a:cubicBezTo>
                  <a:cubicBezTo>
                    <a:pt x="74" y="74"/>
                    <a:pt x="73" y="71"/>
                    <a:pt x="73" y="71"/>
                  </a:cubicBezTo>
                  <a:cubicBezTo>
                    <a:pt x="72" y="72"/>
                    <a:pt x="72" y="73"/>
                    <a:pt x="72" y="74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2" y="73"/>
                    <a:pt x="70" y="70"/>
                    <a:pt x="70" y="68"/>
                  </a:cubicBezTo>
                  <a:cubicBezTo>
                    <a:pt x="76" y="68"/>
                    <a:pt x="82" y="68"/>
                    <a:pt x="88" y="66"/>
                  </a:cubicBezTo>
                  <a:cubicBezTo>
                    <a:pt x="88" y="66"/>
                    <a:pt x="81" y="62"/>
                    <a:pt x="80" y="46"/>
                  </a:cubicBezTo>
                  <a:cubicBezTo>
                    <a:pt x="80" y="45"/>
                    <a:pt x="87" y="3"/>
                    <a:pt x="55" y="8"/>
                  </a:cubicBezTo>
                  <a:cubicBezTo>
                    <a:pt x="55" y="8"/>
                    <a:pt x="26" y="0"/>
                    <a:pt x="30" y="46"/>
                  </a:cubicBezTo>
                  <a:cubicBezTo>
                    <a:pt x="31" y="53"/>
                    <a:pt x="26" y="60"/>
                    <a:pt x="22" y="65"/>
                  </a:cubicBezTo>
                  <a:cubicBezTo>
                    <a:pt x="22" y="65"/>
                    <a:pt x="30" y="68"/>
                    <a:pt x="40" y="68"/>
                  </a:cubicBezTo>
                  <a:cubicBezTo>
                    <a:pt x="40" y="69"/>
                    <a:pt x="39" y="71"/>
                    <a:pt x="38" y="73"/>
                  </a:cubicBezTo>
                  <a:cubicBezTo>
                    <a:pt x="38" y="73"/>
                    <a:pt x="38" y="73"/>
                    <a:pt x="39" y="76"/>
                  </a:cubicBezTo>
                  <a:cubicBezTo>
                    <a:pt x="38" y="73"/>
                    <a:pt x="37" y="72"/>
                    <a:pt x="37" y="72"/>
                  </a:cubicBezTo>
                  <a:cubicBezTo>
                    <a:pt x="36" y="77"/>
                    <a:pt x="14" y="83"/>
                    <a:pt x="14" y="83"/>
                  </a:cubicBezTo>
                  <a:cubicBezTo>
                    <a:pt x="8" y="85"/>
                    <a:pt x="6" y="88"/>
                    <a:pt x="6" y="88"/>
                  </a:cubicBezTo>
                  <a:cubicBezTo>
                    <a:pt x="3" y="92"/>
                    <a:pt x="1" y="97"/>
                    <a:pt x="0" y="103"/>
                  </a:cubicBezTo>
                  <a:cubicBezTo>
                    <a:pt x="5" y="105"/>
                    <a:pt x="11" y="108"/>
                    <a:pt x="13" y="112"/>
                  </a:cubicBezTo>
                  <a:cubicBezTo>
                    <a:pt x="13" y="112"/>
                    <a:pt x="19" y="125"/>
                    <a:pt x="21" y="140"/>
                  </a:cubicBezTo>
                  <a:cubicBezTo>
                    <a:pt x="38" y="143"/>
                    <a:pt x="55" y="144"/>
                    <a:pt x="55" y="144"/>
                  </a:cubicBezTo>
                  <a:cubicBezTo>
                    <a:pt x="89" y="145"/>
                    <a:pt x="110" y="136"/>
                    <a:pt x="110" y="136"/>
                  </a:cubicBezTo>
                  <a:cubicBezTo>
                    <a:pt x="114" y="134"/>
                    <a:pt x="114" y="131"/>
                    <a:pt x="114" y="131"/>
                  </a:cubicBezTo>
                  <a:cubicBezTo>
                    <a:pt x="116" y="112"/>
                    <a:pt x="106" y="91"/>
                    <a:pt x="10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C88EF172-9A94-0CCA-CDA1-65291A250AF9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300" y="5670551"/>
              <a:ext cx="438150" cy="534988"/>
            </a:xfrm>
            <a:custGeom>
              <a:avLst/>
              <a:gdLst>
                <a:gd name="T0" fmla="*/ 106 w 117"/>
                <a:gd name="T1" fmla="*/ 85 h 142"/>
                <a:gd name="T2" fmla="*/ 84 w 117"/>
                <a:gd name="T3" fmla="*/ 73 h 142"/>
                <a:gd name="T4" fmla="*/ 75 w 117"/>
                <a:gd name="T5" fmla="*/ 67 h 142"/>
                <a:gd name="T6" fmla="*/ 74 w 117"/>
                <a:gd name="T7" fmla="*/ 60 h 142"/>
                <a:gd name="T8" fmla="*/ 74 w 117"/>
                <a:gd name="T9" fmla="*/ 60 h 142"/>
                <a:gd name="T10" fmla="*/ 79 w 117"/>
                <a:gd name="T11" fmla="*/ 51 h 142"/>
                <a:gd name="T12" fmla="*/ 82 w 117"/>
                <a:gd name="T13" fmla="*/ 44 h 142"/>
                <a:gd name="T14" fmla="*/ 82 w 117"/>
                <a:gd name="T15" fmla="*/ 36 h 142"/>
                <a:gd name="T16" fmla="*/ 82 w 117"/>
                <a:gd name="T17" fmla="*/ 35 h 142"/>
                <a:gd name="T18" fmla="*/ 70 w 117"/>
                <a:gd name="T19" fmla="*/ 8 h 142"/>
                <a:gd name="T20" fmla="*/ 48 w 117"/>
                <a:gd name="T21" fmla="*/ 5 h 142"/>
                <a:gd name="T22" fmla="*/ 33 w 117"/>
                <a:gd name="T23" fmla="*/ 23 h 142"/>
                <a:gd name="T24" fmla="*/ 34 w 117"/>
                <a:gd name="T25" fmla="*/ 36 h 142"/>
                <a:gd name="T26" fmla="*/ 34 w 117"/>
                <a:gd name="T27" fmla="*/ 45 h 142"/>
                <a:gd name="T28" fmla="*/ 37 w 117"/>
                <a:gd name="T29" fmla="*/ 49 h 142"/>
                <a:gd name="T30" fmla="*/ 41 w 117"/>
                <a:gd name="T31" fmla="*/ 59 h 142"/>
                <a:gd name="T32" fmla="*/ 41 w 117"/>
                <a:gd name="T33" fmla="*/ 59 h 142"/>
                <a:gd name="T34" fmla="*/ 40 w 117"/>
                <a:gd name="T35" fmla="*/ 67 h 142"/>
                <a:gd name="T36" fmla="*/ 40 w 117"/>
                <a:gd name="T37" fmla="*/ 66 h 142"/>
                <a:gd name="T38" fmla="*/ 18 w 117"/>
                <a:gd name="T39" fmla="*/ 77 h 142"/>
                <a:gd name="T40" fmla="*/ 9 w 117"/>
                <a:gd name="T41" fmla="*/ 82 h 142"/>
                <a:gd name="T42" fmla="*/ 0 w 117"/>
                <a:gd name="T43" fmla="*/ 123 h 142"/>
                <a:gd name="T44" fmla="*/ 3 w 117"/>
                <a:gd name="T45" fmla="*/ 131 h 142"/>
                <a:gd name="T46" fmla="*/ 58 w 117"/>
                <a:gd name="T47" fmla="*/ 141 h 142"/>
                <a:gd name="T48" fmla="*/ 111 w 117"/>
                <a:gd name="T49" fmla="*/ 132 h 142"/>
                <a:gd name="T50" fmla="*/ 114 w 117"/>
                <a:gd name="T51" fmla="*/ 128 h 142"/>
                <a:gd name="T52" fmla="*/ 106 w 117"/>
                <a:gd name="T53" fmla="*/ 8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42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5" y="67"/>
                  </a:cubicBezTo>
                  <a:cubicBezTo>
                    <a:pt x="75" y="66"/>
                    <a:pt x="74" y="64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2" y="44"/>
                    <a:pt x="82" y="44"/>
                  </a:cubicBezTo>
                  <a:cubicBezTo>
                    <a:pt x="85" y="38"/>
                    <a:pt x="82" y="36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6"/>
                    <a:pt x="34" y="36"/>
                  </a:cubicBezTo>
                  <a:cubicBezTo>
                    <a:pt x="31" y="36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39" y="57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8" y="71"/>
                    <a:pt x="18" y="77"/>
                    <a:pt x="18" y="77"/>
                  </a:cubicBezTo>
                  <a:cubicBezTo>
                    <a:pt x="12" y="79"/>
                    <a:pt x="9" y="82"/>
                    <a:pt x="9" y="82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3" y="131"/>
                    <a:pt x="3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0" y="142"/>
                    <a:pt x="111" y="132"/>
                    <a:pt x="111" y="132"/>
                  </a:cubicBezTo>
                  <a:cubicBezTo>
                    <a:pt x="114" y="130"/>
                    <a:pt x="114" y="128"/>
                    <a:pt x="114" y="128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7" name="Gruppieren 60502">
            <a:extLst>
              <a:ext uri="{FF2B5EF4-FFF2-40B4-BE49-F238E27FC236}">
                <a16:creationId xmlns:a16="http://schemas.microsoft.com/office/drawing/2014/main" id="{A9F09106-4A1D-2A6B-BF3F-D8CC471AFCB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692478" y="4148097"/>
            <a:ext cx="792751" cy="516266"/>
            <a:chOff x="5381625" y="5462588"/>
            <a:chExt cx="1028701" cy="669926"/>
          </a:xfrm>
          <a:solidFill>
            <a:schemeClr val="accent2"/>
          </a:solidFill>
        </p:grpSpPr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4EBA0866-B373-1755-E9B8-5243B7627C9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81625" y="5462588"/>
              <a:ext cx="439738" cy="534988"/>
            </a:xfrm>
            <a:custGeom>
              <a:avLst/>
              <a:gdLst>
                <a:gd name="T0" fmla="*/ 106 w 117"/>
                <a:gd name="T1" fmla="*/ 85 h 142"/>
                <a:gd name="T2" fmla="*/ 84 w 117"/>
                <a:gd name="T3" fmla="*/ 73 h 142"/>
                <a:gd name="T4" fmla="*/ 76 w 117"/>
                <a:gd name="T5" fmla="*/ 68 h 142"/>
                <a:gd name="T6" fmla="*/ 74 w 117"/>
                <a:gd name="T7" fmla="*/ 61 h 142"/>
                <a:gd name="T8" fmla="*/ 74 w 117"/>
                <a:gd name="T9" fmla="*/ 61 h 142"/>
                <a:gd name="T10" fmla="*/ 79 w 117"/>
                <a:gd name="T11" fmla="*/ 51 h 142"/>
                <a:gd name="T12" fmla="*/ 83 w 117"/>
                <a:gd name="T13" fmla="*/ 44 h 142"/>
                <a:gd name="T14" fmla="*/ 82 w 117"/>
                <a:gd name="T15" fmla="*/ 36 h 142"/>
                <a:gd name="T16" fmla="*/ 82 w 117"/>
                <a:gd name="T17" fmla="*/ 35 h 142"/>
                <a:gd name="T18" fmla="*/ 70 w 117"/>
                <a:gd name="T19" fmla="*/ 8 h 142"/>
                <a:gd name="T20" fmla="*/ 48 w 117"/>
                <a:gd name="T21" fmla="*/ 5 h 142"/>
                <a:gd name="T22" fmla="*/ 34 w 117"/>
                <a:gd name="T23" fmla="*/ 23 h 142"/>
                <a:gd name="T24" fmla="*/ 34 w 117"/>
                <a:gd name="T25" fmla="*/ 37 h 142"/>
                <a:gd name="T26" fmla="*/ 34 w 117"/>
                <a:gd name="T27" fmla="*/ 45 h 142"/>
                <a:gd name="T28" fmla="*/ 37 w 117"/>
                <a:gd name="T29" fmla="*/ 49 h 142"/>
                <a:gd name="T30" fmla="*/ 41 w 117"/>
                <a:gd name="T31" fmla="*/ 60 h 142"/>
                <a:gd name="T32" fmla="*/ 41 w 117"/>
                <a:gd name="T33" fmla="*/ 60 h 142"/>
                <a:gd name="T34" fmla="*/ 41 w 117"/>
                <a:gd name="T35" fmla="*/ 67 h 142"/>
                <a:gd name="T36" fmla="*/ 41 w 117"/>
                <a:gd name="T37" fmla="*/ 66 h 142"/>
                <a:gd name="T38" fmla="*/ 19 w 117"/>
                <a:gd name="T39" fmla="*/ 77 h 142"/>
                <a:gd name="T40" fmla="*/ 10 w 117"/>
                <a:gd name="T41" fmla="*/ 83 h 142"/>
                <a:gd name="T42" fmla="*/ 0 w 117"/>
                <a:gd name="T43" fmla="*/ 123 h 142"/>
                <a:gd name="T44" fmla="*/ 4 w 117"/>
                <a:gd name="T45" fmla="*/ 131 h 142"/>
                <a:gd name="T46" fmla="*/ 58 w 117"/>
                <a:gd name="T47" fmla="*/ 141 h 142"/>
                <a:gd name="T48" fmla="*/ 111 w 117"/>
                <a:gd name="T49" fmla="*/ 132 h 142"/>
                <a:gd name="T50" fmla="*/ 114 w 117"/>
                <a:gd name="T51" fmla="*/ 129 h 142"/>
                <a:gd name="T52" fmla="*/ 106 w 117"/>
                <a:gd name="T53" fmla="*/ 8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42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7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3" y="0"/>
                    <a:pt x="48" y="5"/>
                    <a:pt x="48" y="5"/>
                  </a:cubicBezTo>
                  <a:cubicBezTo>
                    <a:pt x="35" y="8"/>
                    <a:pt x="34" y="23"/>
                    <a:pt x="34" y="23"/>
                  </a:cubicBezTo>
                  <a:cubicBezTo>
                    <a:pt x="34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1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39" y="71"/>
                    <a:pt x="19" y="77"/>
                    <a:pt x="19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59">
              <a:extLst>
                <a:ext uri="{FF2B5EF4-FFF2-40B4-BE49-F238E27FC236}">
                  <a16:creationId xmlns:a16="http://schemas.microsoft.com/office/drawing/2014/main" id="{0A4762A5-A836-A7C0-00C4-D8D9F6745A3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0588" y="5462588"/>
              <a:ext cx="439738" cy="534988"/>
            </a:xfrm>
            <a:custGeom>
              <a:avLst/>
              <a:gdLst>
                <a:gd name="T0" fmla="*/ 106 w 117"/>
                <a:gd name="T1" fmla="*/ 85 h 142"/>
                <a:gd name="T2" fmla="*/ 84 w 117"/>
                <a:gd name="T3" fmla="*/ 73 h 142"/>
                <a:gd name="T4" fmla="*/ 76 w 117"/>
                <a:gd name="T5" fmla="*/ 68 h 142"/>
                <a:gd name="T6" fmla="*/ 74 w 117"/>
                <a:gd name="T7" fmla="*/ 61 h 142"/>
                <a:gd name="T8" fmla="*/ 74 w 117"/>
                <a:gd name="T9" fmla="*/ 61 h 142"/>
                <a:gd name="T10" fmla="*/ 79 w 117"/>
                <a:gd name="T11" fmla="*/ 51 h 142"/>
                <a:gd name="T12" fmla="*/ 83 w 117"/>
                <a:gd name="T13" fmla="*/ 44 h 142"/>
                <a:gd name="T14" fmla="*/ 82 w 117"/>
                <a:gd name="T15" fmla="*/ 36 h 142"/>
                <a:gd name="T16" fmla="*/ 82 w 117"/>
                <a:gd name="T17" fmla="*/ 35 h 142"/>
                <a:gd name="T18" fmla="*/ 70 w 117"/>
                <a:gd name="T19" fmla="*/ 8 h 142"/>
                <a:gd name="T20" fmla="*/ 48 w 117"/>
                <a:gd name="T21" fmla="*/ 5 h 142"/>
                <a:gd name="T22" fmla="*/ 33 w 117"/>
                <a:gd name="T23" fmla="*/ 23 h 142"/>
                <a:gd name="T24" fmla="*/ 34 w 117"/>
                <a:gd name="T25" fmla="*/ 37 h 142"/>
                <a:gd name="T26" fmla="*/ 34 w 117"/>
                <a:gd name="T27" fmla="*/ 45 h 142"/>
                <a:gd name="T28" fmla="*/ 37 w 117"/>
                <a:gd name="T29" fmla="*/ 49 h 142"/>
                <a:gd name="T30" fmla="*/ 41 w 117"/>
                <a:gd name="T31" fmla="*/ 60 h 142"/>
                <a:gd name="T32" fmla="*/ 41 w 117"/>
                <a:gd name="T33" fmla="*/ 60 h 142"/>
                <a:gd name="T34" fmla="*/ 40 w 117"/>
                <a:gd name="T35" fmla="*/ 67 h 142"/>
                <a:gd name="T36" fmla="*/ 40 w 117"/>
                <a:gd name="T37" fmla="*/ 66 h 142"/>
                <a:gd name="T38" fmla="*/ 18 w 117"/>
                <a:gd name="T39" fmla="*/ 77 h 142"/>
                <a:gd name="T40" fmla="*/ 10 w 117"/>
                <a:gd name="T41" fmla="*/ 83 h 142"/>
                <a:gd name="T42" fmla="*/ 0 w 117"/>
                <a:gd name="T43" fmla="*/ 123 h 142"/>
                <a:gd name="T44" fmla="*/ 4 w 117"/>
                <a:gd name="T45" fmla="*/ 131 h 142"/>
                <a:gd name="T46" fmla="*/ 58 w 117"/>
                <a:gd name="T47" fmla="*/ 141 h 142"/>
                <a:gd name="T48" fmla="*/ 111 w 117"/>
                <a:gd name="T49" fmla="*/ 132 h 142"/>
                <a:gd name="T50" fmla="*/ 114 w 117"/>
                <a:gd name="T51" fmla="*/ 129 h 142"/>
                <a:gd name="T52" fmla="*/ 106 w 117"/>
                <a:gd name="T53" fmla="*/ 8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42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9" y="71"/>
                    <a:pt x="18" y="77"/>
                    <a:pt x="18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DF213130-20DE-01DE-AAF8-7EB1A987F68D}"/>
                </a:ext>
              </a:extLst>
            </p:cNvPr>
            <p:cNvSpPr>
              <a:spLocks/>
            </p:cNvSpPr>
            <p:nvPr/>
          </p:nvSpPr>
          <p:spPr bwMode="gray">
            <a:xfrm>
              <a:off x="5670550" y="5588001"/>
              <a:ext cx="450850" cy="544513"/>
            </a:xfrm>
            <a:custGeom>
              <a:avLst/>
              <a:gdLst>
                <a:gd name="T0" fmla="*/ 110 w 120"/>
                <a:gd name="T1" fmla="*/ 91 h 145"/>
                <a:gd name="T2" fmla="*/ 87 w 120"/>
                <a:gd name="T3" fmla="*/ 79 h 145"/>
                <a:gd name="T4" fmla="*/ 77 w 120"/>
                <a:gd name="T5" fmla="*/ 71 h 145"/>
                <a:gd name="T6" fmla="*/ 75 w 120"/>
                <a:gd name="T7" fmla="*/ 75 h 145"/>
                <a:gd name="T8" fmla="*/ 75 w 120"/>
                <a:gd name="T9" fmla="*/ 74 h 145"/>
                <a:gd name="T10" fmla="*/ 74 w 120"/>
                <a:gd name="T11" fmla="*/ 68 h 145"/>
                <a:gd name="T12" fmla="*/ 91 w 120"/>
                <a:gd name="T13" fmla="*/ 66 h 145"/>
                <a:gd name="T14" fmla="*/ 84 w 120"/>
                <a:gd name="T15" fmla="*/ 46 h 145"/>
                <a:gd name="T16" fmla="*/ 58 w 120"/>
                <a:gd name="T17" fmla="*/ 8 h 145"/>
                <a:gd name="T18" fmla="*/ 34 w 120"/>
                <a:gd name="T19" fmla="*/ 46 h 145"/>
                <a:gd name="T20" fmla="*/ 25 w 120"/>
                <a:gd name="T21" fmla="*/ 65 h 145"/>
                <a:gd name="T22" fmla="*/ 44 w 120"/>
                <a:gd name="T23" fmla="*/ 68 h 145"/>
                <a:gd name="T24" fmla="*/ 42 w 120"/>
                <a:gd name="T25" fmla="*/ 74 h 145"/>
                <a:gd name="T26" fmla="*/ 43 w 120"/>
                <a:gd name="T27" fmla="*/ 76 h 145"/>
                <a:gd name="T28" fmla="*/ 41 w 120"/>
                <a:gd name="T29" fmla="*/ 73 h 145"/>
                <a:gd name="T30" fmla="*/ 18 w 120"/>
                <a:gd name="T31" fmla="*/ 83 h 145"/>
                <a:gd name="T32" fmla="*/ 10 w 120"/>
                <a:gd name="T33" fmla="*/ 88 h 145"/>
                <a:gd name="T34" fmla="*/ 0 w 120"/>
                <a:gd name="T35" fmla="*/ 127 h 145"/>
                <a:gd name="T36" fmla="*/ 3 w 120"/>
                <a:gd name="T37" fmla="*/ 135 h 145"/>
                <a:gd name="T38" fmla="*/ 59 w 120"/>
                <a:gd name="T39" fmla="*/ 144 h 145"/>
                <a:gd name="T40" fmla="*/ 114 w 120"/>
                <a:gd name="T41" fmla="*/ 136 h 145"/>
                <a:gd name="T42" fmla="*/ 118 w 120"/>
                <a:gd name="T43" fmla="*/ 132 h 145"/>
                <a:gd name="T44" fmla="*/ 110 w 120"/>
                <a:gd name="T45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" h="145">
                  <a:moveTo>
                    <a:pt x="110" y="91"/>
                  </a:moveTo>
                  <a:cubicBezTo>
                    <a:pt x="106" y="84"/>
                    <a:pt x="87" y="79"/>
                    <a:pt x="87" y="79"/>
                  </a:cubicBezTo>
                  <a:cubicBezTo>
                    <a:pt x="78" y="75"/>
                    <a:pt x="77" y="71"/>
                    <a:pt x="77" y="71"/>
                  </a:cubicBezTo>
                  <a:cubicBezTo>
                    <a:pt x="76" y="73"/>
                    <a:pt x="76" y="74"/>
                    <a:pt x="75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4" y="70"/>
                    <a:pt x="74" y="68"/>
                  </a:cubicBezTo>
                  <a:cubicBezTo>
                    <a:pt x="79" y="68"/>
                    <a:pt x="86" y="68"/>
                    <a:pt x="91" y="66"/>
                  </a:cubicBezTo>
                  <a:cubicBezTo>
                    <a:pt x="91" y="66"/>
                    <a:pt x="85" y="62"/>
                    <a:pt x="84" y="46"/>
                  </a:cubicBezTo>
                  <a:cubicBezTo>
                    <a:pt x="84" y="45"/>
                    <a:pt x="91" y="3"/>
                    <a:pt x="58" y="8"/>
                  </a:cubicBezTo>
                  <a:cubicBezTo>
                    <a:pt x="58" y="8"/>
                    <a:pt x="30" y="0"/>
                    <a:pt x="34" y="46"/>
                  </a:cubicBezTo>
                  <a:cubicBezTo>
                    <a:pt x="35" y="53"/>
                    <a:pt x="30" y="60"/>
                    <a:pt x="25" y="65"/>
                  </a:cubicBezTo>
                  <a:cubicBezTo>
                    <a:pt x="25" y="65"/>
                    <a:pt x="34" y="68"/>
                    <a:pt x="44" y="68"/>
                  </a:cubicBezTo>
                  <a:cubicBezTo>
                    <a:pt x="44" y="69"/>
                    <a:pt x="43" y="71"/>
                    <a:pt x="42" y="74"/>
                  </a:cubicBezTo>
                  <a:cubicBezTo>
                    <a:pt x="42" y="74"/>
                    <a:pt x="42" y="74"/>
                    <a:pt x="43" y="76"/>
                  </a:cubicBezTo>
                  <a:cubicBezTo>
                    <a:pt x="42" y="74"/>
                    <a:pt x="41" y="73"/>
                    <a:pt x="41" y="73"/>
                  </a:cubicBezTo>
                  <a:cubicBezTo>
                    <a:pt x="40" y="77"/>
                    <a:pt x="18" y="83"/>
                    <a:pt x="18" y="83"/>
                  </a:cubicBezTo>
                  <a:cubicBezTo>
                    <a:pt x="12" y="85"/>
                    <a:pt x="10" y="88"/>
                    <a:pt x="10" y="88"/>
                  </a:cubicBezTo>
                  <a:cubicBezTo>
                    <a:pt x="1" y="100"/>
                    <a:pt x="0" y="127"/>
                    <a:pt x="0" y="127"/>
                  </a:cubicBezTo>
                  <a:cubicBezTo>
                    <a:pt x="0" y="134"/>
                    <a:pt x="3" y="135"/>
                    <a:pt x="3" y="135"/>
                  </a:cubicBezTo>
                  <a:cubicBezTo>
                    <a:pt x="23" y="143"/>
                    <a:pt x="59" y="144"/>
                    <a:pt x="59" y="144"/>
                  </a:cubicBezTo>
                  <a:cubicBezTo>
                    <a:pt x="93" y="145"/>
                    <a:pt x="114" y="136"/>
                    <a:pt x="114" y="136"/>
                  </a:cubicBezTo>
                  <a:cubicBezTo>
                    <a:pt x="118" y="134"/>
                    <a:pt x="118" y="132"/>
                    <a:pt x="118" y="132"/>
                  </a:cubicBezTo>
                  <a:cubicBezTo>
                    <a:pt x="120" y="112"/>
                    <a:pt x="110" y="91"/>
                    <a:pt x="110" y="91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6" name="Gruppieren 263">
            <a:extLst>
              <a:ext uri="{FF2B5EF4-FFF2-40B4-BE49-F238E27FC236}">
                <a16:creationId xmlns:a16="http://schemas.microsoft.com/office/drawing/2014/main" id="{81F07451-A307-3D05-C34B-BB2298D2E6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12131" y="4086617"/>
            <a:ext cx="664418" cy="639227"/>
            <a:chOff x="2512240" y="2759735"/>
            <a:chExt cx="608538" cy="585467"/>
          </a:xfrm>
          <a:solidFill>
            <a:schemeClr val="accent2"/>
          </a:solidFill>
        </p:grpSpPr>
        <p:sp>
          <p:nvSpPr>
            <p:cNvPr id="147" name="Freeform 8">
              <a:extLst>
                <a:ext uri="{FF2B5EF4-FFF2-40B4-BE49-F238E27FC236}">
                  <a16:creationId xmlns:a16="http://schemas.microsoft.com/office/drawing/2014/main" id="{89B2ABD3-FAFD-1A62-3121-65A88F1E36E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2240" y="3081047"/>
              <a:ext cx="216747" cy="262404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1BB63CF6-9BA0-2BFB-47BE-E723EC41DE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4031" y="3082798"/>
              <a:ext cx="216747" cy="262404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4D0E8305-DF01-C9C9-C4CA-1991CE8750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3944" y="2759735"/>
              <a:ext cx="216747" cy="262404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4B5441EC-2E67-9FD2-5D34-6D6D679CFB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3483" y="3055424"/>
              <a:ext cx="196247" cy="131550"/>
            </a:xfrm>
            <a:custGeom>
              <a:avLst/>
              <a:gdLst>
                <a:gd name="T0" fmla="*/ 73 w 77"/>
                <a:gd name="T1" fmla="*/ 38 h 52"/>
                <a:gd name="T2" fmla="*/ 46 w 77"/>
                <a:gd name="T3" fmla="*/ 38 h 52"/>
                <a:gd name="T4" fmla="*/ 46 w 77"/>
                <a:gd name="T5" fmla="*/ 4 h 52"/>
                <a:gd name="T6" fmla="*/ 42 w 77"/>
                <a:gd name="T7" fmla="*/ 0 h 52"/>
                <a:gd name="T8" fmla="*/ 36 w 77"/>
                <a:gd name="T9" fmla="*/ 0 h 52"/>
                <a:gd name="T10" fmla="*/ 32 w 77"/>
                <a:gd name="T11" fmla="*/ 4 h 52"/>
                <a:gd name="T12" fmla="*/ 32 w 77"/>
                <a:gd name="T13" fmla="*/ 38 h 52"/>
                <a:gd name="T14" fmla="*/ 4 w 77"/>
                <a:gd name="T15" fmla="*/ 38 h 52"/>
                <a:gd name="T16" fmla="*/ 0 w 77"/>
                <a:gd name="T17" fmla="*/ 42 h 52"/>
                <a:gd name="T18" fmla="*/ 0 w 77"/>
                <a:gd name="T19" fmla="*/ 48 h 52"/>
                <a:gd name="T20" fmla="*/ 4 w 77"/>
                <a:gd name="T21" fmla="*/ 52 h 52"/>
                <a:gd name="T22" fmla="*/ 73 w 77"/>
                <a:gd name="T23" fmla="*/ 52 h 52"/>
                <a:gd name="T24" fmla="*/ 77 w 77"/>
                <a:gd name="T25" fmla="*/ 48 h 52"/>
                <a:gd name="T26" fmla="*/ 77 w 77"/>
                <a:gd name="T27" fmla="*/ 42 h 52"/>
                <a:gd name="T28" fmla="*/ 73 w 77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52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51" name="Gruppieren 274">
            <a:extLst>
              <a:ext uri="{FF2B5EF4-FFF2-40B4-BE49-F238E27FC236}">
                <a16:creationId xmlns:a16="http://schemas.microsoft.com/office/drawing/2014/main" id="{51A2E95F-EDCD-8FD0-4609-D26321A79C9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82000" y="4079566"/>
            <a:ext cx="835655" cy="653329"/>
            <a:chOff x="3616359" y="2791496"/>
            <a:chExt cx="765376" cy="598381"/>
          </a:xfrm>
          <a:solidFill>
            <a:schemeClr val="accent2"/>
          </a:solidFill>
        </p:grpSpPr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1E3E2D82-2859-BD07-20E1-619CCD07E740}"/>
                </a:ext>
              </a:extLst>
            </p:cNvPr>
            <p:cNvSpPr>
              <a:spLocks/>
            </p:cNvSpPr>
            <p:nvPr/>
          </p:nvSpPr>
          <p:spPr bwMode="gray">
            <a:xfrm>
              <a:off x="3892882" y="2791496"/>
              <a:ext cx="210700" cy="255083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C992F83-B7C9-54F6-9F41-45FFA61A7881}"/>
                </a:ext>
              </a:extLst>
            </p:cNvPr>
            <p:cNvSpPr>
              <a:spLocks/>
            </p:cNvSpPr>
            <p:nvPr/>
          </p:nvSpPr>
          <p:spPr bwMode="gray">
            <a:xfrm>
              <a:off x="3678997" y="3075019"/>
              <a:ext cx="639648" cy="115888"/>
            </a:xfrm>
            <a:custGeom>
              <a:avLst/>
              <a:gdLst>
                <a:gd name="T0" fmla="*/ 207 w 209"/>
                <a:gd name="T1" fmla="*/ 11 h 31"/>
                <a:gd name="T2" fmla="*/ 107 w 209"/>
                <a:gd name="T3" fmla="*/ 11 h 31"/>
                <a:gd name="T4" fmla="*/ 107 w 209"/>
                <a:gd name="T5" fmla="*/ 3 h 31"/>
                <a:gd name="T6" fmla="*/ 105 w 209"/>
                <a:gd name="T7" fmla="*/ 0 h 31"/>
                <a:gd name="T8" fmla="*/ 102 w 209"/>
                <a:gd name="T9" fmla="*/ 3 h 31"/>
                <a:gd name="T10" fmla="*/ 102 w 209"/>
                <a:gd name="T11" fmla="*/ 11 h 31"/>
                <a:gd name="T12" fmla="*/ 2 w 209"/>
                <a:gd name="T13" fmla="*/ 11 h 31"/>
                <a:gd name="T14" fmla="*/ 0 w 209"/>
                <a:gd name="T15" fmla="*/ 12 h 31"/>
                <a:gd name="T16" fmla="*/ 0 w 209"/>
                <a:gd name="T17" fmla="*/ 13 h 31"/>
                <a:gd name="T18" fmla="*/ 0 w 209"/>
                <a:gd name="T19" fmla="*/ 29 h 31"/>
                <a:gd name="T20" fmla="*/ 2 w 209"/>
                <a:gd name="T21" fmla="*/ 31 h 31"/>
                <a:gd name="T22" fmla="*/ 4 w 209"/>
                <a:gd name="T23" fmla="*/ 29 h 31"/>
                <a:gd name="T24" fmla="*/ 4 w 209"/>
                <a:gd name="T25" fmla="*/ 15 h 31"/>
                <a:gd name="T26" fmla="*/ 102 w 209"/>
                <a:gd name="T27" fmla="*/ 15 h 31"/>
                <a:gd name="T28" fmla="*/ 102 w 209"/>
                <a:gd name="T29" fmla="*/ 28 h 31"/>
                <a:gd name="T30" fmla="*/ 105 w 209"/>
                <a:gd name="T31" fmla="*/ 31 h 31"/>
                <a:gd name="T32" fmla="*/ 107 w 209"/>
                <a:gd name="T33" fmla="*/ 28 h 31"/>
                <a:gd name="T34" fmla="*/ 107 w 209"/>
                <a:gd name="T35" fmla="*/ 15 h 31"/>
                <a:gd name="T36" fmla="*/ 205 w 209"/>
                <a:gd name="T37" fmla="*/ 15 h 31"/>
                <a:gd name="T38" fmla="*/ 205 w 209"/>
                <a:gd name="T39" fmla="*/ 29 h 31"/>
                <a:gd name="T40" fmla="*/ 207 w 209"/>
                <a:gd name="T41" fmla="*/ 31 h 31"/>
                <a:gd name="T42" fmla="*/ 209 w 209"/>
                <a:gd name="T43" fmla="*/ 29 h 31"/>
                <a:gd name="T44" fmla="*/ 209 w 209"/>
                <a:gd name="T45" fmla="*/ 13 h 31"/>
                <a:gd name="T46" fmla="*/ 207 w 209"/>
                <a:gd name="T47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31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 8">
              <a:extLst>
                <a:ext uri="{FF2B5EF4-FFF2-40B4-BE49-F238E27FC236}">
                  <a16:creationId xmlns:a16="http://schemas.microsoft.com/office/drawing/2014/main" id="{82D47A67-8F1F-9C27-4B5E-FE3FA32F25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6359" y="3219821"/>
              <a:ext cx="140467" cy="170056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 8">
              <a:extLst>
                <a:ext uri="{FF2B5EF4-FFF2-40B4-BE49-F238E27FC236}">
                  <a16:creationId xmlns:a16="http://schemas.microsoft.com/office/drawing/2014/main" id="{0BC5D229-0B5F-C269-B826-E963166D7279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8587" y="3219821"/>
              <a:ext cx="140467" cy="170056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D914E09F-65DC-6822-5BBE-D701CCB1C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1268" y="3219821"/>
              <a:ext cx="140467" cy="170056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57" name="Gruppieren 60503">
            <a:extLst>
              <a:ext uri="{FF2B5EF4-FFF2-40B4-BE49-F238E27FC236}">
                <a16:creationId xmlns:a16="http://schemas.microsoft.com/office/drawing/2014/main" id="{2130908F-03F5-8136-3CED-01E022E000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12132" y="5320767"/>
            <a:ext cx="663245" cy="660338"/>
            <a:chOff x="7016761" y="3204907"/>
            <a:chExt cx="663245" cy="660338"/>
          </a:xfrm>
          <a:solidFill>
            <a:schemeClr val="accent2"/>
          </a:solidFill>
        </p:grpSpPr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A85CA4EC-010D-06C6-630B-ADEABFB0B75A}"/>
                </a:ext>
              </a:extLst>
            </p:cNvPr>
            <p:cNvSpPr>
              <a:spLocks/>
            </p:cNvSpPr>
            <p:nvPr/>
          </p:nvSpPr>
          <p:spPr bwMode="gray">
            <a:xfrm>
              <a:off x="7236487" y="3542387"/>
              <a:ext cx="214268" cy="143630"/>
            </a:xfrm>
            <a:custGeom>
              <a:avLst/>
              <a:gdLst>
                <a:gd name="T0" fmla="*/ 73 w 77"/>
                <a:gd name="T1" fmla="*/ 38 h 52"/>
                <a:gd name="T2" fmla="*/ 46 w 77"/>
                <a:gd name="T3" fmla="*/ 38 h 52"/>
                <a:gd name="T4" fmla="*/ 46 w 77"/>
                <a:gd name="T5" fmla="*/ 4 h 52"/>
                <a:gd name="T6" fmla="*/ 42 w 77"/>
                <a:gd name="T7" fmla="*/ 0 h 52"/>
                <a:gd name="T8" fmla="*/ 36 w 77"/>
                <a:gd name="T9" fmla="*/ 0 h 52"/>
                <a:gd name="T10" fmla="*/ 32 w 77"/>
                <a:gd name="T11" fmla="*/ 4 h 52"/>
                <a:gd name="T12" fmla="*/ 32 w 77"/>
                <a:gd name="T13" fmla="*/ 38 h 52"/>
                <a:gd name="T14" fmla="*/ 4 w 77"/>
                <a:gd name="T15" fmla="*/ 38 h 52"/>
                <a:gd name="T16" fmla="*/ 0 w 77"/>
                <a:gd name="T17" fmla="*/ 42 h 52"/>
                <a:gd name="T18" fmla="*/ 0 w 77"/>
                <a:gd name="T19" fmla="*/ 48 h 52"/>
                <a:gd name="T20" fmla="*/ 4 w 77"/>
                <a:gd name="T21" fmla="*/ 52 h 52"/>
                <a:gd name="T22" fmla="*/ 73 w 77"/>
                <a:gd name="T23" fmla="*/ 52 h 52"/>
                <a:gd name="T24" fmla="*/ 77 w 77"/>
                <a:gd name="T25" fmla="*/ 48 h 52"/>
                <a:gd name="T26" fmla="*/ 77 w 77"/>
                <a:gd name="T27" fmla="*/ 42 h 52"/>
                <a:gd name="T28" fmla="*/ 73 w 77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52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grpSp>
          <p:nvGrpSpPr>
            <p:cNvPr id="159" name="Gruppieren 292">
              <a:extLst>
                <a:ext uri="{FF2B5EF4-FFF2-40B4-BE49-F238E27FC236}">
                  <a16:creationId xmlns:a16="http://schemas.microsoft.com/office/drawing/2014/main" id="{81AB2D29-8241-726C-78FC-D0187ED95D5A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016761" y="3568256"/>
              <a:ext cx="245918" cy="296989"/>
              <a:chOff x="3284538" y="5448301"/>
              <a:chExt cx="1406525" cy="1698624"/>
            </a:xfrm>
            <a:grpFill/>
          </p:grpSpPr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182DA8AF-41AF-F439-4577-A4CA66BDA9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2857A517-C27F-6034-A1A9-FD1B4AFEB5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B0E33722-E40D-105F-AA42-76AE05065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0" name="Gruppieren 304">
              <a:extLst>
                <a:ext uri="{FF2B5EF4-FFF2-40B4-BE49-F238E27FC236}">
                  <a16:creationId xmlns:a16="http://schemas.microsoft.com/office/drawing/2014/main" id="{54A9D011-0CFA-32EA-91F2-2BF9CE58DA3B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434088" y="3568256"/>
              <a:ext cx="245918" cy="296989"/>
              <a:chOff x="3284538" y="5448301"/>
              <a:chExt cx="1406525" cy="1698624"/>
            </a:xfrm>
            <a:grpFill/>
          </p:grpSpPr>
          <p:sp>
            <p:nvSpPr>
              <p:cNvPr id="165" name="Freeform 6">
                <a:extLst>
                  <a:ext uri="{FF2B5EF4-FFF2-40B4-BE49-F238E27FC236}">
                    <a16:creationId xmlns:a16="http://schemas.microsoft.com/office/drawing/2014/main" id="{D5F64892-83E1-B040-94F6-B19BC28362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7">
                <a:extLst>
                  <a:ext uri="{FF2B5EF4-FFF2-40B4-BE49-F238E27FC236}">
                    <a16:creationId xmlns:a16="http://schemas.microsoft.com/office/drawing/2014/main" id="{968C1165-DA2D-4959-E1DB-D9AF585EA3F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8">
                <a:extLst>
                  <a:ext uri="{FF2B5EF4-FFF2-40B4-BE49-F238E27FC236}">
                    <a16:creationId xmlns:a16="http://schemas.microsoft.com/office/drawing/2014/main" id="{B28EB3B5-C9B3-3037-A100-9CDF69AC07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1" name="Gruppieren 312">
              <a:extLst>
                <a:ext uri="{FF2B5EF4-FFF2-40B4-BE49-F238E27FC236}">
                  <a16:creationId xmlns:a16="http://schemas.microsoft.com/office/drawing/2014/main" id="{A8404C39-346F-8BA5-3164-09FBB41B16EC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220934" y="3204907"/>
              <a:ext cx="245918" cy="296989"/>
              <a:chOff x="3284538" y="5448301"/>
              <a:chExt cx="1406525" cy="1698624"/>
            </a:xfrm>
            <a:grpFill/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15C002DF-1802-7823-1A85-63A4B26502A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F83BA1AE-420D-AFA4-2E12-104C4DAEF22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8">
                <a:extLst>
                  <a:ext uri="{FF2B5EF4-FFF2-40B4-BE49-F238E27FC236}">
                    <a16:creationId xmlns:a16="http://schemas.microsoft.com/office/drawing/2014/main" id="{1D029A9D-8F88-29EF-0003-790B30348A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71" name="Gruppieren 60504">
            <a:extLst>
              <a:ext uri="{FF2B5EF4-FFF2-40B4-BE49-F238E27FC236}">
                <a16:creationId xmlns:a16="http://schemas.microsoft.com/office/drawing/2014/main" id="{D14EF0CA-C8DE-0110-30B0-3DB02173488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82653" y="5366655"/>
            <a:ext cx="834349" cy="577801"/>
            <a:chOff x="8204914" y="3284545"/>
            <a:chExt cx="834349" cy="577801"/>
          </a:xfrm>
          <a:solidFill>
            <a:schemeClr val="accent2"/>
          </a:solidFill>
        </p:grpSpPr>
        <p:sp>
          <p:nvSpPr>
            <p:cNvPr id="172" name="Freeform 24">
              <a:extLst>
                <a:ext uri="{FF2B5EF4-FFF2-40B4-BE49-F238E27FC236}">
                  <a16:creationId xmlns:a16="http://schemas.microsoft.com/office/drawing/2014/main" id="{A55038D0-7C32-DF79-6BE4-20481E01E2A1}"/>
                </a:ext>
              </a:extLst>
            </p:cNvPr>
            <p:cNvSpPr>
              <a:spLocks/>
            </p:cNvSpPr>
            <p:nvPr/>
          </p:nvSpPr>
          <p:spPr bwMode="gray">
            <a:xfrm>
              <a:off x="8275725" y="3512073"/>
              <a:ext cx="698382" cy="126530"/>
            </a:xfrm>
            <a:custGeom>
              <a:avLst/>
              <a:gdLst>
                <a:gd name="T0" fmla="*/ 207 w 209"/>
                <a:gd name="T1" fmla="*/ 11 h 31"/>
                <a:gd name="T2" fmla="*/ 107 w 209"/>
                <a:gd name="T3" fmla="*/ 11 h 31"/>
                <a:gd name="T4" fmla="*/ 107 w 209"/>
                <a:gd name="T5" fmla="*/ 3 h 31"/>
                <a:gd name="T6" fmla="*/ 105 w 209"/>
                <a:gd name="T7" fmla="*/ 0 h 31"/>
                <a:gd name="T8" fmla="*/ 102 w 209"/>
                <a:gd name="T9" fmla="*/ 3 h 31"/>
                <a:gd name="T10" fmla="*/ 102 w 209"/>
                <a:gd name="T11" fmla="*/ 11 h 31"/>
                <a:gd name="T12" fmla="*/ 2 w 209"/>
                <a:gd name="T13" fmla="*/ 11 h 31"/>
                <a:gd name="T14" fmla="*/ 0 w 209"/>
                <a:gd name="T15" fmla="*/ 12 h 31"/>
                <a:gd name="T16" fmla="*/ 0 w 209"/>
                <a:gd name="T17" fmla="*/ 13 h 31"/>
                <a:gd name="T18" fmla="*/ 0 w 209"/>
                <a:gd name="T19" fmla="*/ 29 h 31"/>
                <a:gd name="T20" fmla="*/ 2 w 209"/>
                <a:gd name="T21" fmla="*/ 31 h 31"/>
                <a:gd name="T22" fmla="*/ 4 w 209"/>
                <a:gd name="T23" fmla="*/ 29 h 31"/>
                <a:gd name="T24" fmla="*/ 4 w 209"/>
                <a:gd name="T25" fmla="*/ 15 h 31"/>
                <a:gd name="T26" fmla="*/ 102 w 209"/>
                <a:gd name="T27" fmla="*/ 15 h 31"/>
                <a:gd name="T28" fmla="*/ 102 w 209"/>
                <a:gd name="T29" fmla="*/ 28 h 31"/>
                <a:gd name="T30" fmla="*/ 105 w 209"/>
                <a:gd name="T31" fmla="*/ 31 h 31"/>
                <a:gd name="T32" fmla="*/ 107 w 209"/>
                <a:gd name="T33" fmla="*/ 28 h 31"/>
                <a:gd name="T34" fmla="*/ 107 w 209"/>
                <a:gd name="T35" fmla="*/ 15 h 31"/>
                <a:gd name="T36" fmla="*/ 205 w 209"/>
                <a:gd name="T37" fmla="*/ 15 h 31"/>
                <a:gd name="T38" fmla="*/ 205 w 209"/>
                <a:gd name="T39" fmla="*/ 29 h 31"/>
                <a:gd name="T40" fmla="*/ 207 w 209"/>
                <a:gd name="T41" fmla="*/ 31 h 31"/>
                <a:gd name="T42" fmla="*/ 209 w 209"/>
                <a:gd name="T43" fmla="*/ 29 h 31"/>
                <a:gd name="T44" fmla="*/ 209 w 209"/>
                <a:gd name="T45" fmla="*/ 13 h 31"/>
                <a:gd name="T46" fmla="*/ 207 w 209"/>
                <a:gd name="T47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31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grpSp>
          <p:nvGrpSpPr>
            <p:cNvPr id="173" name="Gruppieren 319">
              <a:extLst>
                <a:ext uri="{FF2B5EF4-FFF2-40B4-BE49-F238E27FC236}">
                  <a16:creationId xmlns:a16="http://schemas.microsoft.com/office/drawing/2014/main" id="{8A314DE0-7190-7353-1A26-A640524A53D8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204914" y="3674986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86" name="Freeform 6">
                <a:extLst>
                  <a:ext uri="{FF2B5EF4-FFF2-40B4-BE49-F238E27FC236}">
                    <a16:creationId xmlns:a16="http://schemas.microsoft.com/office/drawing/2014/main" id="{7CA367AC-2C27-D2C5-E69A-CC20B68E72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7">
                <a:extLst>
                  <a:ext uri="{FF2B5EF4-FFF2-40B4-BE49-F238E27FC236}">
                    <a16:creationId xmlns:a16="http://schemas.microsoft.com/office/drawing/2014/main" id="{79C30133-F2B2-7B21-7B7D-9B45A09B38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8">
                <a:extLst>
                  <a:ext uri="{FF2B5EF4-FFF2-40B4-BE49-F238E27FC236}">
                    <a16:creationId xmlns:a16="http://schemas.microsoft.com/office/drawing/2014/main" id="{01EFB7EB-7EAE-9C83-E13E-F46213EADB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4" name="Gruppieren 320">
              <a:extLst>
                <a:ext uri="{FF2B5EF4-FFF2-40B4-BE49-F238E27FC236}">
                  <a16:creationId xmlns:a16="http://schemas.microsoft.com/office/drawing/2014/main" id="{74BB3562-3628-2A34-E649-05E4BB0404F8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544518" y="3674986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6ACE4BE7-2981-496B-51D1-3992CC13C6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C9F0926F-C78A-D5C1-232B-B2BC3076DE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8">
                <a:extLst>
                  <a:ext uri="{FF2B5EF4-FFF2-40B4-BE49-F238E27FC236}">
                    <a16:creationId xmlns:a16="http://schemas.microsoft.com/office/drawing/2014/main" id="{37924E7E-690F-415F-6000-52374BE05BA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5" name="Gruppieren 321">
              <a:extLst>
                <a:ext uri="{FF2B5EF4-FFF2-40B4-BE49-F238E27FC236}">
                  <a16:creationId xmlns:a16="http://schemas.microsoft.com/office/drawing/2014/main" id="{3B4DB104-661C-9F96-188B-34429CA4B1E6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544648" y="3284545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80" name="Freeform 6">
                <a:extLst>
                  <a:ext uri="{FF2B5EF4-FFF2-40B4-BE49-F238E27FC236}">
                    <a16:creationId xmlns:a16="http://schemas.microsoft.com/office/drawing/2014/main" id="{A05FF750-80F4-1ACD-D91A-6AADE5D140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7">
                <a:extLst>
                  <a:ext uri="{FF2B5EF4-FFF2-40B4-BE49-F238E27FC236}">
                    <a16:creationId xmlns:a16="http://schemas.microsoft.com/office/drawing/2014/main" id="{603C2E32-9E91-63BA-4AA9-648FFFAE7B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8">
                <a:extLst>
                  <a:ext uri="{FF2B5EF4-FFF2-40B4-BE49-F238E27FC236}">
                    <a16:creationId xmlns:a16="http://schemas.microsoft.com/office/drawing/2014/main" id="{FDE43856-4CAA-BAA2-6B21-F4D3E8EDE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6" name="Gruppieren 331">
              <a:extLst>
                <a:ext uri="{FF2B5EF4-FFF2-40B4-BE49-F238E27FC236}">
                  <a16:creationId xmlns:a16="http://schemas.microsoft.com/office/drawing/2014/main" id="{89096857-B6EE-72D4-5CD4-25B543BAD79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884122" y="3674986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77" name="Freeform 6">
                <a:extLst>
                  <a:ext uri="{FF2B5EF4-FFF2-40B4-BE49-F238E27FC236}">
                    <a16:creationId xmlns:a16="http://schemas.microsoft.com/office/drawing/2014/main" id="{03BAC289-8A91-6984-02AE-172D2882CE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7">
                <a:extLst>
                  <a:ext uri="{FF2B5EF4-FFF2-40B4-BE49-F238E27FC236}">
                    <a16:creationId xmlns:a16="http://schemas.microsoft.com/office/drawing/2014/main" id="{B003C560-F037-4A6E-E10F-EC0A58C315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8">
                <a:extLst>
                  <a:ext uri="{FF2B5EF4-FFF2-40B4-BE49-F238E27FC236}">
                    <a16:creationId xmlns:a16="http://schemas.microsoft.com/office/drawing/2014/main" id="{51DD3B68-A3CC-1FA9-1893-1612CE992B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0962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77B4917-8106-39B5-B782-C6088550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27</a:t>
            </a:fld>
            <a:endParaRPr lang="ru-RU"/>
          </a:p>
        </p:txBody>
      </p:sp>
      <p:grpSp>
        <p:nvGrpSpPr>
          <p:cNvPr id="3" name="Gruppieren 37">
            <a:extLst>
              <a:ext uri="{FF2B5EF4-FFF2-40B4-BE49-F238E27FC236}">
                <a16:creationId xmlns:a16="http://schemas.microsoft.com/office/drawing/2014/main" id="{1F8E927B-7BDE-2A73-5920-2197C75B7138}"/>
              </a:ext>
            </a:extLst>
          </p:cNvPr>
          <p:cNvGrpSpPr/>
          <p:nvPr/>
        </p:nvGrpSpPr>
        <p:grpSpPr bwMode="gray">
          <a:xfrm>
            <a:off x="4460785" y="1628775"/>
            <a:ext cx="548498" cy="551530"/>
            <a:chOff x="-7727950" y="4392613"/>
            <a:chExt cx="287337" cy="288925"/>
          </a:xfrm>
          <a:solidFill>
            <a:schemeClr val="accent2"/>
          </a:solidFill>
        </p:grpSpPr>
        <p:sp>
          <p:nvSpPr>
            <p:cNvPr id="4" name="Freeform 253">
              <a:extLst>
                <a:ext uri="{FF2B5EF4-FFF2-40B4-BE49-F238E27FC236}">
                  <a16:creationId xmlns:a16="http://schemas.microsoft.com/office/drawing/2014/main" id="{5E5023F4-E994-224E-AF7A-B97FBFCE0240}"/>
                </a:ext>
              </a:extLst>
            </p:cNvPr>
            <p:cNvSpPr>
              <a:spLocks/>
            </p:cNvSpPr>
            <p:nvPr/>
          </p:nvSpPr>
          <p:spPr bwMode="gray">
            <a:xfrm>
              <a:off x="-7653338" y="4392613"/>
              <a:ext cx="212725" cy="214313"/>
            </a:xfrm>
            <a:custGeom>
              <a:avLst/>
              <a:gdLst>
                <a:gd name="T0" fmla="*/ 43 w 57"/>
                <a:gd name="T1" fmla="*/ 54 h 57"/>
                <a:gd name="T2" fmla="*/ 37 w 57"/>
                <a:gd name="T3" fmla="*/ 48 h 57"/>
                <a:gd name="T4" fmla="*/ 40 w 57"/>
                <a:gd name="T5" fmla="*/ 45 h 57"/>
                <a:gd name="T6" fmla="*/ 42 w 57"/>
                <a:gd name="T7" fmla="*/ 19 h 57"/>
                <a:gd name="T8" fmla="*/ 57 w 57"/>
                <a:gd name="T9" fmla="*/ 4 h 57"/>
                <a:gd name="T10" fmla="*/ 57 w 57"/>
                <a:gd name="T11" fmla="*/ 3 h 57"/>
                <a:gd name="T12" fmla="*/ 54 w 57"/>
                <a:gd name="T13" fmla="*/ 0 h 57"/>
                <a:gd name="T14" fmla="*/ 53 w 57"/>
                <a:gd name="T15" fmla="*/ 0 h 57"/>
                <a:gd name="T16" fmla="*/ 38 w 57"/>
                <a:gd name="T17" fmla="*/ 15 h 57"/>
                <a:gd name="T18" fmla="*/ 12 w 57"/>
                <a:gd name="T19" fmla="*/ 17 h 57"/>
                <a:gd name="T20" fmla="*/ 9 w 57"/>
                <a:gd name="T21" fmla="*/ 20 h 57"/>
                <a:gd name="T22" fmla="*/ 3 w 57"/>
                <a:gd name="T23" fmla="*/ 14 h 57"/>
                <a:gd name="T24" fmla="*/ 2 w 57"/>
                <a:gd name="T25" fmla="*/ 14 h 57"/>
                <a:gd name="T26" fmla="*/ 0 w 57"/>
                <a:gd name="T27" fmla="*/ 16 h 57"/>
                <a:gd name="T28" fmla="*/ 0 w 57"/>
                <a:gd name="T29" fmla="*/ 17 h 57"/>
                <a:gd name="T30" fmla="*/ 7 w 57"/>
                <a:gd name="T31" fmla="*/ 24 h 57"/>
                <a:gd name="T32" fmla="*/ 33 w 57"/>
                <a:gd name="T33" fmla="*/ 50 h 57"/>
                <a:gd name="T34" fmla="*/ 40 w 57"/>
                <a:gd name="T35" fmla="*/ 57 h 57"/>
                <a:gd name="T36" fmla="*/ 41 w 57"/>
                <a:gd name="T37" fmla="*/ 57 h 57"/>
                <a:gd name="T38" fmla="*/ 43 w 57"/>
                <a:gd name="T39" fmla="*/ 55 h 57"/>
                <a:gd name="T40" fmla="*/ 43 w 57"/>
                <a:gd name="T41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7">
                  <a:moveTo>
                    <a:pt x="43" y="54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9" y="46"/>
                    <a:pt x="40" y="45"/>
                  </a:cubicBezTo>
                  <a:cubicBezTo>
                    <a:pt x="48" y="38"/>
                    <a:pt x="48" y="27"/>
                    <a:pt x="42" y="19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9"/>
                    <a:pt x="19" y="10"/>
                    <a:pt x="12" y="17"/>
                  </a:cubicBezTo>
                  <a:cubicBezTo>
                    <a:pt x="11" y="18"/>
                    <a:pt x="9" y="20"/>
                    <a:pt x="9" y="2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7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4"/>
                    <a:pt x="43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254">
              <a:extLst>
                <a:ext uri="{FF2B5EF4-FFF2-40B4-BE49-F238E27FC236}">
                  <a16:creationId xmlns:a16="http://schemas.microsoft.com/office/drawing/2014/main" id="{F6AC0867-9EE9-D9B0-90A1-406B8927BE93}"/>
                </a:ext>
              </a:extLst>
            </p:cNvPr>
            <p:cNvSpPr>
              <a:spLocks/>
            </p:cNvSpPr>
            <p:nvPr/>
          </p:nvSpPr>
          <p:spPr bwMode="gray">
            <a:xfrm>
              <a:off x="-7727950" y="4464050"/>
              <a:ext cx="212725" cy="217488"/>
            </a:xfrm>
            <a:custGeom>
              <a:avLst/>
              <a:gdLst>
                <a:gd name="T0" fmla="*/ 15 w 57"/>
                <a:gd name="T1" fmla="*/ 3 h 58"/>
                <a:gd name="T2" fmla="*/ 20 w 57"/>
                <a:gd name="T3" fmla="*/ 9 h 58"/>
                <a:gd name="T4" fmla="*/ 17 w 57"/>
                <a:gd name="T5" fmla="*/ 12 h 58"/>
                <a:gd name="T6" fmla="*/ 15 w 57"/>
                <a:gd name="T7" fmla="*/ 39 h 58"/>
                <a:gd name="T8" fmla="*/ 1 w 57"/>
                <a:gd name="T9" fmla="*/ 53 h 58"/>
                <a:gd name="T10" fmla="*/ 1 w 57"/>
                <a:gd name="T11" fmla="*/ 54 h 58"/>
                <a:gd name="T12" fmla="*/ 4 w 57"/>
                <a:gd name="T13" fmla="*/ 57 h 58"/>
                <a:gd name="T14" fmla="*/ 5 w 57"/>
                <a:gd name="T15" fmla="*/ 57 h 58"/>
                <a:gd name="T16" fmla="*/ 19 w 57"/>
                <a:gd name="T17" fmla="*/ 43 h 58"/>
                <a:gd name="T18" fmla="*/ 45 w 57"/>
                <a:gd name="T19" fmla="*/ 40 h 58"/>
                <a:gd name="T20" fmla="*/ 48 w 57"/>
                <a:gd name="T21" fmla="*/ 37 h 58"/>
                <a:gd name="T22" fmla="*/ 55 w 57"/>
                <a:gd name="T23" fmla="*/ 43 h 58"/>
                <a:gd name="T24" fmla="*/ 56 w 57"/>
                <a:gd name="T25" fmla="*/ 43 h 58"/>
                <a:gd name="T26" fmla="*/ 57 w 57"/>
                <a:gd name="T27" fmla="*/ 42 h 58"/>
                <a:gd name="T28" fmla="*/ 57 w 57"/>
                <a:gd name="T29" fmla="*/ 41 h 58"/>
                <a:gd name="T30" fmla="*/ 50 w 57"/>
                <a:gd name="T31" fmla="*/ 33 h 58"/>
                <a:gd name="T32" fmla="*/ 24 w 57"/>
                <a:gd name="T33" fmla="*/ 7 h 58"/>
                <a:gd name="T34" fmla="*/ 17 w 57"/>
                <a:gd name="T35" fmla="*/ 1 h 58"/>
                <a:gd name="T36" fmla="*/ 16 w 57"/>
                <a:gd name="T37" fmla="*/ 1 h 58"/>
                <a:gd name="T38" fmla="*/ 15 w 57"/>
                <a:gd name="T39" fmla="*/ 2 h 58"/>
                <a:gd name="T40" fmla="*/ 15 w 57"/>
                <a:gd name="T41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8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20"/>
                    <a:pt x="9" y="31"/>
                    <a:pt x="15" y="39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4"/>
                    <a:pt x="0" y="54"/>
                    <a:pt x="1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5" y="57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6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" name="Gruppieren 40">
            <a:extLst>
              <a:ext uri="{FF2B5EF4-FFF2-40B4-BE49-F238E27FC236}">
                <a16:creationId xmlns:a16="http://schemas.microsoft.com/office/drawing/2014/main" id="{0D238E8C-01D1-43C5-07C4-287849230401}"/>
              </a:ext>
            </a:extLst>
          </p:cNvPr>
          <p:cNvGrpSpPr/>
          <p:nvPr/>
        </p:nvGrpSpPr>
        <p:grpSpPr bwMode="gray">
          <a:xfrm>
            <a:off x="5714839" y="1628858"/>
            <a:ext cx="551364" cy="551364"/>
            <a:chOff x="-6370638" y="4378325"/>
            <a:chExt cx="341313" cy="341313"/>
          </a:xfrm>
          <a:solidFill>
            <a:schemeClr val="accent2"/>
          </a:solidFill>
        </p:grpSpPr>
        <p:sp>
          <p:nvSpPr>
            <p:cNvPr id="7" name="Freeform 255">
              <a:extLst>
                <a:ext uri="{FF2B5EF4-FFF2-40B4-BE49-F238E27FC236}">
                  <a16:creationId xmlns:a16="http://schemas.microsoft.com/office/drawing/2014/main" id="{238142CB-F9EE-7BC1-3634-442697075705}"/>
                </a:ext>
              </a:extLst>
            </p:cNvPr>
            <p:cNvSpPr>
              <a:spLocks/>
            </p:cNvSpPr>
            <p:nvPr/>
          </p:nvSpPr>
          <p:spPr bwMode="gray">
            <a:xfrm>
              <a:off x="-6370638" y="4505325"/>
              <a:ext cx="212725" cy="214313"/>
            </a:xfrm>
            <a:custGeom>
              <a:avLst/>
              <a:gdLst>
                <a:gd name="T0" fmla="*/ 15 w 57"/>
                <a:gd name="T1" fmla="*/ 3 h 57"/>
                <a:gd name="T2" fmla="*/ 20 w 57"/>
                <a:gd name="T3" fmla="*/ 9 h 57"/>
                <a:gd name="T4" fmla="*/ 17 w 57"/>
                <a:gd name="T5" fmla="*/ 12 h 57"/>
                <a:gd name="T6" fmla="*/ 15 w 57"/>
                <a:gd name="T7" fmla="*/ 38 h 57"/>
                <a:gd name="T8" fmla="*/ 0 w 57"/>
                <a:gd name="T9" fmla="*/ 53 h 57"/>
                <a:gd name="T10" fmla="*/ 0 w 57"/>
                <a:gd name="T11" fmla="*/ 54 h 57"/>
                <a:gd name="T12" fmla="*/ 3 w 57"/>
                <a:gd name="T13" fmla="*/ 57 h 57"/>
                <a:gd name="T14" fmla="*/ 4 w 57"/>
                <a:gd name="T15" fmla="*/ 57 h 57"/>
                <a:gd name="T16" fmla="*/ 19 w 57"/>
                <a:gd name="T17" fmla="*/ 42 h 57"/>
                <a:gd name="T18" fmla="*/ 45 w 57"/>
                <a:gd name="T19" fmla="*/ 40 h 57"/>
                <a:gd name="T20" fmla="*/ 48 w 57"/>
                <a:gd name="T21" fmla="*/ 37 h 57"/>
                <a:gd name="T22" fmla="*/ 54 w 57"/>
                <a:gd name="T23" fmla="*/ 43 h 57"/>
                <a:gd name="T24" fmla="*/ 55 w 57"/>
                <a:gd name="T25" fmla="*/ 43 h 57"/>
                <a:gd name="T26" fmla="*/ 57 w 57"/>
                <a:gd name="T27" fmla="*/ 41 h 57"/>
                <a:gd name="T28" fmla="*/ 57 w 57"/>
                <a:gd name="T29" fmla="*/ 40 h 57"/>
                <a:gd name="T30" fmla="*/ 50 w 57"/>
                <a:gd name="T31" fmla="*/ 33 h 57"/>
                <a:gd name="T32" fmla="*/ 24 w 57"/>
                <a:gd name="T33" fmla="*/ 7 h 57"/>
                <a:gd name="T34" fmla="*/ 17 w 57"/>
                <a:gd name="T35" fmla="*/ 0 h 57"/>
                <a:gd name="T36" fmla="*/ 16 w 57"/>
                <a:gd name="T37" fmla="*/ 0 h 57"/>
                <a:gd name="T38" fmla="*/ 15 w 57"/>
                <a:gd name="T39" fmla="*/ 2 h 57"/>
                <a:gd name="T40" fmla="*/ 15 w 57"/>
                <a:gd name="T41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7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19"/>
                    <a:pt x="9" y="31"/>
                    <a:pt x="15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4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0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3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256">
              <a:extLst>
                <a:ext uri="{FF2B5EF4-FFF2-40B4-BE49-F238E27FC236}">
                  <a16:creationId xmlns:a16="http://schemas.microsoft.com/office/drawing/2014/main" id="{7918C72A-E461-915C-B8BB-3F3E064299B9}"/>
                </a:ext>
              </a:extLst>
            </p:cNvPr>
            <p:cNvSpPr>
              <a:spLocks/>
            </p:cNvSpPr>
            <p:nvPr/>
          </p:nvSpPr>
          <p:spPr bwMode="gray">
            <a:xfrm>
              <a:off x="-6243638" y="4378325"/>
              <a:ext cx="214313" cy="217488"/>
            </a:xfrm>
            <a:custGeom>
              <a:avLst/>
              <a:gdLst>
                <a:gd name="T0" fmla="*/ 43 w 57"/>
                <a:gd name="T1" fmla="*/ 55 h 58"/>
                <a:gd name="T2" fmla="*/ 37 w 57"/>
                <a:gd name="T3" fmla="*/ 49 h 58"/>
                <a:gd name="T4" fmla="*/ 40 w 57"/>
                <a:gd name="T5" fmla="*/ 46 h 58"/>
                <a:gd name="T6" fmla="*/ 42 w 57"/>
                <a:gd name="T7" fmla="*/ 19 h 58"/>
                <a:gd name="T8" fmla="*/ 57 w 57"/>
                <a:gd name="T9" fmla="*/ 5 h 58"/>
                <a:gd name="T10" fmla="*/ 57 w 57"/>
                <a:gd name="T11" fmla="*/ 4 h 58"/>
                <a:gd name="T12" fmla="*/ 54 w 57"/>
                <a:gd name="T13" fmla="*/ 1 h 58"/>
                <a:gd name="T14" fmla="*/ 53 w 57"/>
                <a:gd name="T15" fmla="*/ 1 h 58"/>
                <a:gd name="T16" fmla="*/ 38 w 57"/>
                <a:gd name="T17" fmla="*/ 15 h 58"/>
                <a:gd name="T18" fmla="*/ 12 w 57"/>
                <a:gd name="T19" fmla="*/ 18 h 58"/>
                <a:gd name="T20" fmla="*/ 9 w 57"/>
                <a:gd name="T21" fmla="*/ 21 h 58"/>
                <a:gd name="T22" fmla="*/ 3 w 57"/>
                <a:gd name="T23" fmla="*/ 15 h 58"/>
                <a:gd name="T24" fmla="*/ 2 w 57"/>
                <a:gd name="T25" fmla="*/ 15 h 58"/>
                <a:gd name="T26" fmla="*/ 0 w 57"/>
                <a:gd name="T27" fmla="*/ 17 h 58"/>
                <a:gd name="T28" fmla="*/ 0 w 57"/>
                <a:gd name="T29" fmla="*/ 17 h 58"/>
                <a:gd name="T30" fmla="*/ 7 w 57"/>
                <a:gd name="T31" fmla="*/ 25 h 58"/>
                <a:gd name="T32" fmla="*/ 9 w 57"/>
                <a:gd name="T33" fmla="*/ 27 h 58"/>
                <a:gd name="T34" fmla="*/ 3 w 57"/>
                <a:gd name="T35" fmla="*/ 33 h 58"/>
                <a:gd name="T36" fmla="*/ 3 w 57"/>
                <a:gd name="T37" fmla="*/ 34 h 58"/>
                <a:gd name="T38" fmla="*/ 4 w 57"/>
                <a:gd name="T39" fmla="*/ 36 h 58"/>
                <a:gd name="T40" fmla="*/ 5 w 57"/>
                <a:gd name="T41" fmla="*/ 36 h 58"/>
                <a:gd name="T42" fmla="*/ 12 w 57"/>
                <a:gd name="T43" fmla="*/ 29 h 58"/>
                <a:gd name="T44" fmla="*/ 29 w 57"/>
                <a:gd name="T45" fmla="*/ 47 h 58"/>
                <a:gd name="T46" fmla="*/ 23 w 57"/>
                <a:gd name="T47" fmla="*/ 54 h 58"/>
                <a:gd name="T48" fmla="*/ 23 w 57"/>
                <a:gd name="T49" fmla="*/ 54 h 58"/>
                <a:gd name="T50" fmla="*/ 24 w 57"/>
                <a:gd name="T51" fmla="*/ 56 h 58"/>
                <a:gd name="T52" fmla="*/ 25 w 57"/>
                <a:gd name="T53" fmla="*/ 56 h 58"/>
                <a:gd name="T54" fmla="*/ 32 w 57"/>
                <a:gd name="T55" fmla="*/ 49 h 58"/>
                <a:gd name="T56" fmla="*/ 33 w 57"/>
                <a:gd name="T57" fmla="*/ 51 h 58"/>
                <a:gd name="T58" fmla="*/ 40 w 57"/>
                <a:gd name="T59" fmla="*/ 57 h 58"/>
                <a:gd name="T60" fmla="*/ 41 w 57"/>
                <a:gd name="T61" fmla="*/ 57 h 58"/>
                <a:gd name="T62" fmla="*/ 43 w 57"/>
                <a:gd name="T63" fmla="*/ 56 h 58"/>
                <a:gd name="T64" fmla="*/ 43 w 57"/>
                <a:gd name="T65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" h="58">
                  <a:moveTo>
                    <a:pt x="43" y="55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37" y="49"/>
                    <a:pt x="39" y="47"/>
                    <a:pt x="40" y="46"/>
                  </a:cubicBezTo>
                  <a:cubicBezTo>
                    <a:pt x="47" y="38"/>
                    <a:pt x="48" y="27"/>
                    <a:pt x="42" y="19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10"/>
                    <a:pt x="19" y="11"/>
                    <a:pt x="12" y="18"/>
                  </a:cubicBezTo>
                  <a:cubicBezTo>
                    <a:pt x="11" y="19"/>
                    <a:pt x="9" y="21"/>
                    <a:pt x="9" y="2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5" y="36"/>
                    <a:pt x="5" y="3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2" y="54"/>
                    <a:pt x="23" y="54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8"/>
                    <a:pt x="41" y="58"/>
                    <a:pt x="41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5"/>
                    <a:pt x="43" y="55"/>
                    <a:pt x="4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Freeform 1577">
            <a:extLst>
              <a:ext uri="{FF2B5EF4-FFF2-40B4-BE49-F238E27FC236}">
                <a16:creationId xmlns:a16="http://schemas.microsoft.com/office/drawing/2014/main" id="{B15B0EA5-2F72-3B03-5FBD-55CFE83EFED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458809" y="377800"/>
            <a:ext cx="552450" cy="554831"/>
          </a:xfrm>
          <a:custGeom>
            <a:avLst/>
            <a:gdLst>
              <a:gd name="T0" fmla="*/ 108 w 196"/>
              <a:gd name="T1" fmla="*/ 11 h 197"/>
              <a:gd name="T2" fmla="*/ 74 w 196"/>
              <a:gd name="T3" fmla="*/ 73 h 197"/>
              <a:gd name="T4" fmla="*/ 71 w 196"/>
              <a:gd name="T5" fmla="*/ 81 h 197"/>
              <a:gd name="T6" fmla="*/ 43 w 196"/>
              <a:gd name="T7" fmla="*/ 110 h 197"/>
              <a:gd name="T8" fmla="*/ 39 w 196"/>
              <a:gd name="T9" fmla="*/ 120 h 197"/>
              <a:gd name="T10" fmla="*/ 41 w 196"/>
              <a:gd name="T11" fmla="*/ 134 h 197"/>
              <a:gd name="T12" fmla="*/ 17 w 196"/>
              <a:gd name="T13" fmla="*/ 135 h 197"/>
              <a:gd name="T14" fmla="*/ 21 w 196"/>
              <a:gd name="T15" fmla="*/ 156 h 197"/>
              <a:gd name="T16" fmla="*/ 4 w 196"/>
              <a:gd name="T17" fmla="*/ 155 h 197"/>
              <a:gd name="T18" fmla="*/ 0 w 196"/>
              <a:gd name="T19" fmla="*/ 158 h 197"/>
              <a:gd name="T20" fmla="*/ 1 w 196"/>
              <a:gd name="T21" fmla="*/ 197 h 197"/>
              <a:gd name="T22" fmla="*/ 41 w 196"/>
              <a:gd name="T23" fmla="*/ 193 h 197"/>
              <a:gd name="T24" fmla="*/ 109 w 196"/>
              <a:gd name="T25" fmla="*/ 124 h 197"/>
              <a:gd name="T26" fmla="*/ 117 w 196"/>
              <a:gd name="T27" fmla="*/ 122 h 197"/>
              <a:gd name="T28" fmla="*/ 181 w 196"/>
              <a:gd name="T29" fmla="*/ 98 h 197"/>
              <a:gd name="T30" fmla="*/ 177 w 196"/>
              <a:gd name="T31" fmla="*/ 26 h 197"/>
              <a:gd name="T32" fmla="*/ 108 w 196"/>
              <a:gd name="T33" fmla="*/ 11 h 197"/>
              <a:gd name="T34" fmla="*/ 163 w 196"/>
              <a:gd name="T35" fmla="*/ 55 h 197"/>
              <a:gd name="T36" fmla="*/ 146 w 196"/>
              <a:gd name="T37" fmla="*/ 55 h 197"/>
              <a:gd name="T38" fmla="*/ 145 w 196"/>
              <a:gd name="T39" fmla="*/ 37 h 197"/>
              <a:gd name="T40" fmla="*/ 163 w 196"/>
              <a:gd name="T41" fmla="*/ 37 h 197"/>
              <a:gd name="T42" fmla="*/ 163 w 196"/>
              <a:gd name="T43" fmla="*/ 55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6" h="197">
                <a:moveTo>
                  <a:pt x="108" y="11"/>
                </a:moveTo>
                <a:cubicBezTo>
                  <a:pt x="84" y="22"/>
                  <a:pt x="70" y="47"/>
                  <a:pt x="74" y="73"/>
                </a:cubicBezTo>
                <a:cubicBezTo>
                  <a:pt x="74" y="77"/>
                  <a:pt x="73" y="79"/>
                  <a:pt x="71" y="81"/>
                </a:cubicBezTo>
                <a:cubicBezTo>
                  <a:pt x="61" y="90"/>
                  <a:pt x="52" y="100"/>
                  <a:pt x="43" y="110"/>
                </a:cubicBezTo>
                <a:cubicBezTo>
                  <a:pt x="40" y="113"/>
                  <a:pt x="39" y="115"/>
                  <a:pt x="39" y="120"/>
                </a:cubicBezTo>
                <a:cubicBezTo>
                  <a:pt x="40" y="124"/>
                  <a:pt x="41" y="129"/>
                  <a:pt x="41" y="134"/>
                </a:cubicBezTo>
                <a:cubicBezTo>
                  <a:pt x="33" y="134"/>
                  <a:pt x="25" y="134"/>
                  <a:pt x="17" y="135"/>
                </a:cubicBezTo>
                <a:cubicBezTo>
                  <a:pt x="18" y="142"/>
                  <a:pt x="20" y="149"/>
                  <a:pt x="21" y="156"/>
                </a:cubicBezTo>
                <a:cubicBezTo>
                  <a:pt x="15" y="156"/>
                  <a:pt x="10" y="156"/>
                  <a:pt x="4" y="155"/>
                </a:cubicBezTo>
                <a:cubicBezTo>
                  <a:pt x="2" y="155"/>
                  <a:pt x="0" y="155"/>
                  <a:pt x="0" y="158"/>
                </a:cubicBezTo>
                <a:cubicBezTo>
                  <a:pt x="0" y="164"/>
                  <a:pt x="1" y="197"/>
                  <a:pt x="1" y="197"/>
                </a:cubicBezTo>
                <a:cubicBezTo>
                  <a:pt x="41" y="193"/>
                  <a:pt x="41" y="193"/>
                  <a:pt x="41" y="193"/>
                </a:cubicBezTo>
                <a:cubicBezTo>
                  <a:pt x="41" y="193"/>
                  <a:pt x="87" y="146"/>
                  <a:pt x="109" y="124"/>
                </a:cubicBezTo>
                <a:cubicBezTo>
                  <a:pt x="112" y="122"/>
                  <a:pt x="114" y="121"/>
                  <a:pt x="117" y="122"/>
                </a:cubicBezTo>
                <a:cubicBezTo>
                  <a:pt x="142" y="128"/>
                  <a:pt x="167" y="119"/>
                  <a:pt x="181" y="98"/>
                </a:cubicBezTo>
                <a:cubicBezTo>
                  <a:pt x="196" y="76"/>
                  <a:pt x="194" y="47"/>
                  <a:pt x="177" y="26"/>
                </a:cubicBezTo>
                <a:cubicBezTo>
                  <a:pt x="160" y="7"/>
                  <a:pt x="132" y="0"/>
                  <a:pt x="108" y="11"/>
                </a:cubicBezTo>
                <a:close/>
                <a:moveTo>
                  <a:pt x="163" y="55"/>
                </a:moveTo>
                <a:cubicBezTo>
                  <a:pt x="158" y="60"/>
                  <a:pt x="151" y="60"/>
                  <a:pt x="146" y="55"/>
                </a:cubicBezTo>
                <a:cubicBezTo>
                  <a:pt x="141" y="50"/>
                  <a:pt x="140" y="42"/>
                  <a:pt x="145" y="37"/>
                </a:cubicBezTo>
                <a:cubicBezTo>
                  <a:pt x="150" y="32"/>
                  <a:pt x="158" y="32"/>
                  <a:pt x="163" y="37"/>
                </a:cubicBezTo>
                <a:cubicBezTo>
                  <a:pt x="168" y="42"/>
                  <a:pt x="168" y="50"/>
                  <a:pt x="163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81">
            <a:extLst>
              <a:ext uri="{FF2B5EF4-FFF2-40B4-BE49-F238E27FC236}">
                <a16:creationId xmlns:a16="http://schemas.microsoft.com/office/drawing/2014/main" id="{9F2B5F83-3E81-E00B-463C-6C82B81620EA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5727929" y="390658"/>
            <a:ext cx="525185" cy="529114"/>
          </a:xfrm>
          <a:custGeom>
            <a:avLst/>
            <a:gdLst>
              <a:gd name="T0" fmla="*/ 138 w 170"/>
              <a:gd name="T1" fmla="*/ 4 h 171"/>
              <a:gd name="T2" fmla="*/ 127 w 170"/>
              <a:gd name="T3" fmla="*/ 1 h 171"/>
              <a:gd name="T4" fmla="*/ 86 w 170"/>
              <a:gd name="T5" fmla="*/ 13 h 171"/>
              <a:gd name="T6" fmla="*/ 78 w 170"/>
              <a:gd name="T7" fmla="*/ 21 h 171"/>
              <a:gd name="T8" fmla="*/ 67 w 170"/>
              <a:gd name="T9" fmla="*/ 61 h 171"/>
              <a:gd name="T10" fmla="*/ 70 w 170"/>
              <a:gd name="T11" fmla="*/ 72 h 171"/>
              <a:gd name="T12" fmla="*/ 73 w 170"/>
              <a:gd name="T13" fmla="*/ 75 h 171"/>
              <a:gd name="T14" fmla="*/ 0 w 170"/>
              <a:gd name="T15" fmla="*/ 149 h 171"/>
              <a:gd name="T16" fmla="*/ 23 w 170"/>
              <a:gd name="T17" fmla="*/ 171 h 171"/>
              <a:gd name="T18" fmla="*/ 23 w 170"/>
              <a:gd name="T19" fmla="*/ 171 h 171"/>
              <a:gd name="T20" fmla="*/ 38 w 170"/>
              <a:gd name="T21" fmla="*/ 169 h 171"/>
              <a:gd name="T22" fmla="*/ 37 w 170"/>
              <a:gd name="T23" fmla="*/ 157 h 171"/>
              <a:gd name="T24" fmla="*/ 40 w 170"/>
              <a:gd name="T25" fmla="*/ 154 h 171"/>
              <a:gd name="T26" fmla="*/ 39 w 170"/>
              <a:gd name="T27" fmla="*/ 155 h 171"/>
              <a:gd name="T28" fmla="*/ 54 w 170"/>
              <a:gd name="T29" fmla="*/ 153 h 171"/>
              <a:gd name="T30" fmla="*/ 53 w 170"/>
              <a:gd name="T31" fmla="*/ 141 h 171"/>
              <a:gd name="T32" fmla="*/ 54 w 170"/>
              <a:gd name="T33" fmla="*/ 139 h 171"/>
              <a:gd name="T34" fmla="*/ 70 w 170"/>
              <a:gd name="T35" fmla="*/ 137 h 171"/>
              <a:gd name="T36" fmla="*/ 69 w 170"/>
              <a:gd name="T37" fmla="*/ 124 h 171"/>
              <a:gd name="T38" fmla="*/ 95 w 170"/>
              <a:gd name="T39" fmla="*/ 98 h 171"/>
              <a:gd name="T40" fmla="*/ 99 w 170"/>
              <a:gd name="T41" fmla="*/ 101 h 171"/>
              <a:gd name="T42" fmla="*/ 109 w 170"/>
              <a:gd name="T43" fmla="*/ 104 h 171"/>
              <a:gd name="T44" fmla="*/ 150 w 170"/>
              <a:gd name="T45" fmla="*/ 92 h 171"/>
              <a:gd name="T46" fmla="*/ 158 w 170"/>
              <a:gd name="T47" fmla="*/ 84 h 171"/>
              <a:gd name="T48" fmla="*/ 169 w 170"/>
              <a:gd name="T49" fmla="*/ 44 h 171"/>
              <a:gd name="T50" fmla="*/ 167 w 170"/>
              <a:gd name="T51" fmla="*/ 33 h 171"/>
              <a:gd name="T52" fmla="*/ 138 w 170"/>
              <a:gd name="T53" fmla="*/ 4 h 171"/>
              <a:gd name="T54" fmla="*/ 123 w 170"/>
              <a:gd name="T55" fmla="*/ 65 h 171"/>
              <a:gd name="T56" fmla="*/ 105 w 170"/>
              <a:gd name="T57" fmla="*/ 47 h 171"/>
              <a:gd name="T58" fmla="*/ 123 w 170"/>
              <a:gd name="T59" fmla="*/ 29 h 171"/>
              <a:gd name="T60" fmla="*/ 141 w 170"/>
              <a:gd name="T61" fmla="*/ 47 h 171"/>
              <a:gd name="T62" fmla="*/ 123 w 170"/>
              <a:gd name="T63" fmla="*/ 6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0" h="171">
                <a:moveTo>
                  <a:pt x="138" y="4"/>
                </a:moveTo>
                <a:cubicBezTo>
                  <a:pt x="135" y="1"/>
                  <a:pt x="130" y="0"/>
                  <a:pt x="127" y="1"/>
                </a:cubicBezTo>
                <a:cubicBezTo>
                  <a:pt x="86" y="13"/>
                  <a:pt x="86" y="13"/>
                  <a:pt x="86" y="13"/>
                </a:cubicBezTo>
                <a:cubicBezTo>
                  <a:pt x="83" y="14"/>
                  <a:pt x="79" y="17"/>
                  <a:pt x="78" y="2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5"/>
                  <a:pt x="67" y="69"/>
                  <a:pt x="70" y="72"/>
                </a:cubicBezTo>
                <a:cubicBezTo>
                  <a:pt x="73" y="75"/>
                  <a:pt x="73" y="75"/>
                  <a:pt x="73" y="75"/>
                </a:cubicBezTo>
                <a:cubicBezTo>
                  <a:pt x="0" y="149"/>
                  <a:pt x="0" y="149"/>
                  <a:pt x="0" y="149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7" y="157"/>
                  <a:pt x="37" y="157"/>
                  <a:pt x="37" y="157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54" y="153"/>
                  <a:pt x="54" y="153"/>
                  <a:pt x="54" y="153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54" y="139"/>
                  <a:pt x="54" y="139"/>
                  <a:pt x="54" y="139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95" y="98"/>
                  <a:pt x="95" y="98"/>
                  <a:pt x="95" y="98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01" y="103"/>
                  <a:pt x="106" y="105"/>
                  <a:pt x="109" y="104"/>
                </a:cubicBezTo>
                <a:cubicBezTo>
                  <a:pt x="150" y="92"/>
                  <a:pt x="150" y="92"/>
                  <a:pt x="150" y="92"/>
                </a:cubicBezTo>
                <a:cubicBezTo>
                  <a:pt x="153" y="91"/>
                  <a:pt x="157" y="88"/>
                  <a:pt x="158" y="8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70" y="40"/>
                  <a:pt x="169" y="35"/>
                  <a:pt x="167" y="33"/>
                </a:cubicBezTo>
                <a:lnTo>
                  <a:pt x="138" y="4"/>
                </a:lnTo>
                <a:close/>
                <a:moveTo>
                  <a:pt x="123" y="65"/>
                </a:moveTo>
                <a:cubicBezTo>
                  <a:pt x="113" y="65"/>
                  <a:pt x="105" y="57"/>
                  <a:pt x="105" y="47"/>
                </a:cubicBezTo>
                <a:cubicBezTo>
                  <a:pt x="105" y="37"/>
                  <a:pt x="113" y="29"/>
                  <a:pt x="123" y="29"/>
                </a:cubicBezTo>
                <a:cubicBezTo>
                  <a:pt x="133" y="29"/>
                  <a:pt x="141" y="37"/>
                  <a:pt x="141" y="47"/>
                </a:cubicBezTo>
                <a:cubicBezTo>
                  <a:pt x="141" y="57"/>
                  <a:pt x="133" y="65"/>
                  <a:pt x="123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582">
            <a:extLst>
              <a:ext uri="{FF2B5EF4-FFF2-40B4-BE49-F238E27FC236}">
                <a16:creationId xmlns:a16="http://schemas.microsoft.com/office/drawing/2014/main" id="{B3C321D3-4169-0F94-FF87-AE40F594BB67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43363" y="1536555"/>
            <a:ext cx="537210" cy="535940"/>
          </a:xfrm>
          <a:custGeom>
            <a:avLst/>
            <a:gdLst>
              <a:gd name="T0" fmla="*/ 143 w 179"/>
              <a:gd name="T1" fmla="*/ 0 h 179"/>
              <a:gd name="T2" fmla="*/ 120 w 179"/>
              <a:gd name="T3" fmla="*/ 0 h 179"/>
              <a:gd name="T4" fmla="*/ 84 w 179"/>
              <a:gd name="T5" fmla="*/ 36 h 179"/>
              <a:gd name="T6" fmla="*/ 84 w 179"/>
              <a:gd name="T7" fmla="*/ 72 h 179"/>
              <a:gd name="T8" fmla="*/ 9 w 179"/>
              <a:gd name="T9" fmla="*/ 72 h 179"/>
              <a:gd name="T10" fmla="*/ 0 w 179"/>
              <a:gd name="T11" fmla="*/ 81 h 179"/>
              <a:gd name="T12" fmla="*/ 0 w 179"/>
              <a:gd name="T13" fmla="*/ 170 h 179"/>
              <a:gd name="T14" fmla="*/ 9 w 179"/>
              <a:gd name="T15" fmla="*/ 179 h 179"/>
              <a:gd name="T16" fmla="*/ 111 w 179"/>
              <a:gd name="T17" fmla="*/ 179 h 179"/>
              <a:gd name="T18" fmla="*/ 120 w 179"/>
              <a:gd name="T19" fmla="*/ 170 h 179"/>
              <a:gd name="T20" fmla="*/ 120 w 179"/>
              <a:gd name="T21" fmla="*/ 81 h 179"/>
              <a:gd name="T22" fmla="*/ 111 w 179"/>
              <a:gd name="T23" fmla="*/ 72 h 179"/>
              <a:gd name="T24" fmla="*/ 108 w 179"/>
              <a:gd name="T25" fmla="*/ 72 h 179"/>
              <a:gd name="T26" fmla="*/ 108 w 179"/>
              <a:gd name="T27" fmla="*/ 36 h 179"/>
              <a:gd name="T28" fmla="*/ 120 w 179"/>
              <a:gd name="T29" fmla="*/ 24 h 179"/>
              <a:gd name="T30" fmla="*/ 143 w 179"/>
              <a:gd name="T31" fmla="*/ 24 h 179"/>
              <a:gd name="T32" fmla="*/ 155 w 179"/>
              <a:gd name="T33" fmla="*/ 36 h 179"/>
              <a:gd name="T34" fmla="*/ 155 w 179"/>
              <a:gd name="T35" fmla="*/ 72 h 179"/>
              <a:gd name="T36" fmla="*/ 179 w 179"/>
              <a:gd name="T37" fmla="*/ 72 h 179"/>
              <a:gd name="T38" fmla="*/ 179 w 179"/>
              <a:gd name="T39" fmla="*/ 36 h 179"/>
              <a:gd name="T40" fmla="*/ 143 w 179"/>
              <a:gd name="T41" fmla="*/ 0 h 179"/>
              <a:gd name="T42" fmla="*/ 72 w 179"/>
              <a:gd name="T43" fmla="*/ 155 h 179"/>
              <a:gd name="T44" fmla="*/ 48 w 179"/>
              <a:gd name="T45" fmla="*/ 155 h 179"/>
              <a:gd name="T46" fmla="*/ 53 w 179"/>
              <a:gd name="T47" fmla="*/ 129 h 179"/>
              <a:gd name="T48" fmla="*/ 48 w 179"/>
              <a:gd name="T49" fmla="*/ 119 h 179"/>
              <a:gd name="T50" fmla="*/ 60 w 179"/>
              <a:gd name="T51" fmla="*/ 108 h 179"/>
              <a:gd name="T52" fmla="*/ 72 w 179"/>
              <a:gd name="T53" fmla="*/ 119 h 179"/>
              <a:gd name="T54" fmla="*/ 67 w 179"/>
              <a:gd name="T55" fmla="*/ 129 h 179"/>
              <a:gd name="T56" fmla="*/ 72 w 179"/>
              <a:gd name="T57" fmla="*/ 155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9" h="179">
                <a:moveTo>
                  <a:pt x="143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00" y="0"/>
                  <a:pt x="84" y="16"/>
                  <a:pt x="84" y="36"/>
                </a:cubicBezTo>
                <a:cubicBezTo>
                  <a:pt x="84" y="72"/>
                  <a:pt x="84" y="72"/>
                  <a:pt x="84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4" y="72"/>
                  <a:pt x="0" y="76"/>
                  <a:pt x="0" y="81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5"/>
                  <a:pt x="4" y="179"/>
                  <a:pt x="9" y="179"/>
                </a:cubicBezTo>
                <a:cubicBezTo>
                  <a:pt x="111" y="179"/>
                  <a:pt x="111" y="179"/>
                  <a:pt x="111" y="179"/>
                </a:cubicBezTo>
                <a:cubicBezTo>
                  <a:pt x="116" y="179"/>
                  <a:pt x="120" y="175"/>
                  <a:pt x="120" y="170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20" y="76"/>
                  <a:pt x="116" y="72"/>
                  <a:pt x="111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29"/>
                  <a:pt x="113" y="24"/>
                  <a:pt x="120" y="24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50" y="24"/>
                  <a:pt x="155" y="29"/>
                  <a:pt x="155" y="36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79" y="72"/>
                  <a:pt x="179" y="72"/>
                  <a:pt x="179" y="72"/>
                </a:cubicBezTo>
                <a:cubicBezTo>
                  <a:pt x="179" y="36"/>
                  <a:pt x="179" y="36"/>
                  <a:pt x="179" y="36"/>
                </a:cubicBezTo>
                <a:cubicBezTo>
                  <a:pt x="179" y="16"/>
                  <a:pt x="163" y="0"/>
                  <a:pt x="143" y="0"/>
                </a:cubicBezTo>
                <a:close/>
                <a:moveTo>
                  <a:pt x="72" y="155"/>
                </a:moveTo>
                <a:cubicBezTo>
                  <a:pt x="48" y="155"/>
                  <a:pt x="48" y="155"/>
                  <a:pt x="48" y="155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50" y="127"/>
                  <a:pt x="48" y="124"/>
                  <a:pt x="48" y="119"/>
                </a:cubicBezTo>
                <a:cubicBezTo>
                  <a:pt x="48" y="113"/>
                  <a:pt x="53" y="108"/>
                  <a:pt x="60" y="108"/>
                </a:cubicBezTo>
                <a:cubicBezTo>
                  <a:pt x="67" y="108"/>
                  <a:pt x="72" y="113"/>
                  <a:pt x="72" y="119"/>
                </a:cubicBezTo>
                <a:cubicBezTo>
                  <a:pt x="72" y="124"/>
                  <a:pt x="70" y="127"/>
                  <a:pt x="67" y="129"/>
                </a:cubicBezTo>
                <a:lnTo>
                  <a:pt x="72" y="1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1583">
            <a:extLst>
              <a:ext uri="{FF2B5EF4-FFF2-40B4-BE49-F238E27FC236}">
                <a16:creationId xmlns:a16="http://schemas.microsoft.com/office/drawing/2014/main" id="{5B09FD82-5EB3-F2BF-0D1F-FCE123E8CA22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51063" y="396135"/>
            <a:ext cx="389890" cy="518160"/>
          </a:xfrm>
          <a:custGeom>
            <a:avLst/>
            <a:gdLst>
              <a:gd name="T0" fmla="*/ 120 w 130"/>
              <a:gd name="T1" fmla="*/ 76 h 173"/>
              <a:gd name="T2" fmla="*/ 109 w 130"/>
              <a:gd name="T3" fmla="*/ 76 h 173"/>
              <a:gd name="T4" fmla="*/ 109 w 130"/>
              <a:gd name="T5" fmla="*/ 43 h 173"/>
              <a:gd name="T6" fmla="*/ 65 w 130"/>
              <a:gd name="T7" fmla="*/ 0 h 173"/>
              <a:gd name="T8" fmla="*/ 22 w 130"/>
              <a:gd name="T9" fmla="*/ 43 h 173"/>
              <a:gd name="T10" fmla="*/ 22 w 130"/>
              <a:gd name="T11" fmla="*/ 76 h 173"/>
              <a:gd name="T12" fmla="*/ 11 w 130"/>
              <a:gd name="T13" fmla="*/ 76 h 173"/>
              <a:gd name="T14" fmla="*/ 0 w 130"/>
              <a:gd name="T15" fmla="*/ 86 h 173"/>
              <a:gd name="T16" fmla="*/ 0 w 130"/>
              <a:gd name="T17" fmla="*/ 162 h 173"/>
              <a:gd name="T18" fmla="*/ 11 w 130"/>
              <a:gd name="T19" fmla="*/ 173 h 173"/>
              <a:gd name="T20" fmla="*/ 120 w 130"/>
              <a:gd name="T21" fmla="*/ 173 h 173"/>
              <a:gd name="T22" fmla="*/ 130 w 130"/>
              <a:gd name="T23" fmla="*/ 162 h 173"/>
              <a:gd name="T24" fmla="*/ 130 w 130"/>
              <a:gd name="T25" fmla="*/ 86 h 173"/>
              <a:gd name="T26" fmla="*/ 120 w 130"/>
              <a:gd name="T27" fmla="*/ 76 h 173"/>
              <a:gd name="T28" fmla="*/ 77 w 130"/>
              <a:gd name="T29" fmla="*/ 148 h 173"/>
              <a:gd name="T30" fmla="*/ 53 w 130"/>
              <a:gd name="T31" fmla="*/ 148 h 173"/>
              <a:gd name="T32" fmla="*/ 59 w 130"/>
              <a:gd name="T33" fmla="*/ 122 h 173"/>
              <a:gd name="T34" fmla="*/ 53 w 130"/>
              <a:gd name="T35" fmla="*/ 112 h 173"/>
              <a:gd name="T36" fmla="*/ 65 w 130"/>
              <a:gd name="T37" fmla="*/ 100 h 173"/>
              <a:gd name="T38" fmla="*/ 77 w 130"/>
              <a:gd name="T39" fmla="*/ 112 h 173"/>
              <a:gd name="T40" fmla="*/ 72 w 130"/>
              <a:gd name="T41" fmla="*/ 122 h 173"/>
              <a:gd name="T42" fmla="*/ 77 w 130"/>
              <a:gd name="T43" fmla="*/ 148 h 173"/>
              <a:gd name="T44" fmla="*/ 87 w 130"/>
              <a:gd name="T45" fmla="*/ 76 h 173"/>
              <a:gd name="T46" fmla="*/ 44 w 130"/>
              <a:gd name="T47" fmla="*/ 76 h 173"/>
              <a:gd name="T48" fmla="*/ 44 w 130"/>
              <a:gd name="T49" fmla="*/ 43 h 173"/>
              <a:gd name="T50" fmla="*/ 65 w 130"/>
              <a:gd name="T51" fmla="*/ 21 h 173"/>
              <a:gd name="T52" fmla="*/ 87 w 130"/>
              <a:gd name="T53" fmla="*/ 43 h 173"/>
              <a:gd name="T54" fmla="*/ 87 w 130"/>
              <a:gd name="T55" fmla="*/ 76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0" h="173">
                <a:moveTo>
                  <a:pt x="120" y="76"/>
                </a:moveTo>
                <a:cubicBezTo>
                  <a:pt x="109" y="76"/>
                  <a:pt x="109" y="76"/>
                  <a:pt x="109" y="7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19"/>
                  <a:pt x="89" y="0"/>
                  <a:pt x="65" y="0"/>
                </a:cubicBezTo>
                <a:cubicBezTo>
                  <a:pt x="41" y="0"/>
                  <a:pt x="22" y="19"/>
                  <a:pt x="22" y="43"/>
                </a:cubicBezTo>
                <a:cubicBezTo>
                  <a:pt x="22" y="76"/>
                  <a:pt x="22" y="76"/>
                  <a:pt x="2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5" y="76"/>
                  <a:pt x="0" y="80"/>
                  <a:pt x="0" y="86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68"/>
                  <a:pt x="5" y="173"/>
                  <a:pt x="11" y="173"/>
                </a:cubicBezTo>
                <a:cubicBezTo>
                  <a:pt x="120" y="173"/>
                  <a:pt x="120" y="173"/>
                  <a:pt x="120" y="173"/>
                </a:cubicBezTo>
                <a:cubicBezTo>
                  <a:pt x="126" y="173"/>
                  <a:pt x="130" y="168"/>
                  <a:pt x="130" y="162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0" y="80"/>
                  <a:pt x="126" y="76"/>
                  <a:pt x="120" y="76"/>
                </a:cubicBezTo>
                <a:close/>
                <a:moveTo>
                  <a:pt x="77" y="148"/>
                </a:moveTo>
                <a:cubicBezTo>
                  <a:pt x="53" y="148"/>
                  <a:pt x="53" y="148"/>
                  <a:pt x="53" y="148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6" y="120"/>
                  <a:pt x="53" y="116"/>
                  <a:pt x="53" y="112"/>
                </a:cubicBezTo>
                <a:cubicBezTo>
                  <a:pt x="53" y="106"/>
                  <a:pt x="59" y="100"/>
                  <a:pt x="65" y="100"/>
                </a:cubicBezTo>
                <a:cubicBezTo>
                  <a:pt x="72" y="100"/>
                  <a:pt x="77" y="106"/>
                  <a:pt x="77" y="112"/>
                </a:cubicBezTo>
                <a:cubicBezTo>
                  <a:pt x="77" y="116"/>
                  <a:pt x="75" y="120"/>
                  <a:pt x="72" y="122"/>
                </a:cubicBezTo>
                <a:lnTo>
                  <a:pt x="77" y="148"/>
                </a:lnTo>
                <a:close/>
                <a:moveTo>
                  <a:pt x="87" y="76"/>
                </a:moveTo>
                <a:cubicBezTo>
                  <a:pt x="44" y="76"/>
                  <a:pt x="44" y="76"/>
                  <a:pt x="44" y="76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31"/>
                  <a:pt x="53" y="21"/>
                  <a:pt x="65" y="21"/>
                </a:cubicBezTo>
                <a:cubicBezTo>
                  <a:pt x="77" y="21"/>
                  <a:pt x="87" y="31"/>
                  <a:pt x="87" y="43"/>
                </a:cubicBezTo>
                <a:lnTo>
                  <a:pt x="87" y="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1587">
            <a:extLst>
              <a:ext uri="{FF2B5EF4-FFF2-40B4-BE49-F238E27FC236}">
                <a16:creationId xmlns:a16="http://schemas.microsoft.com/office/drawing/2014/main" id="{F71B2DC5-59F7-8435-CF5A-CD966FE541B3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192607" y="1661653"/>
            <a:ext cx="573881" cy="485775"/>
          </a:xfrm>
          <a:custGeom>
            <a:avLst/>
            <a:gdLst>
              <a:gd name="T0" fmla="*/ 153 w 204"/>
              <a:gd name="T1" fmla="*/ 0 h 173"/>
              <a:gd name="T2" fmla="*/ 102 w 204"/>
              <a:gd name="T3" fmla="*/ 32 h 173"/>
              <a:gd name="T4" fmla="*/ 51 w 204"/>
              <a:gd name="T5" fmla="*/ 0 h 173"/>
              <a:gd name="T6" fmla="*/ 0 w 204"/>
              <a:gd name="T7" fmla="*/ 43 h 173"/>
              <a:gd name="T8" fmla="*/ 102 w 204"/>
              <a:gd name="T9" fmla="*/ 173 h 173"/>
              <a:gd name="T10" fmla="*/ 204 w 204"/>
              <a:gd name="T11" fmla="*/ 43 h 173"/>
              <a:gd name="T12" fmla="*/ 153 w 204"/>
              <a:gd name="T13" fmla="*/ 0 h 173"/>
              <a:gd name="T14" fmla="*/ 117 w 204"/>
              <a:gd name="T15" fmla="*/ 105 h 173"/>
              <a:gd name="T16" fmla="*/ 101 w 204"/>
              <a:gd name="T17" fmla="*/ 119 h 173"/>
              <a:gd name="T18" fmla="*/ 85 w 204"/>
              <a:gd name="T19" fmla="*/ 105 h 173"/>
              <a:gd name="T20" fmla="*/ 85 w 204"/>
              <a:gd name="T21" fmla="*/ 69 h 173"/>
              <a:gd name="T22" fmla="*/ 101 w 204"/>
              <a:gd name="T23" fmla="*/ 55 h 173"/>
              <a:gd name="T24" fmla="*/ 118 w 204"/>
              <a:gd name="T25" fmla="*/ 69 h 173"/>
              <a:gd name="T26" fmla="*/ 117 w 204"/>
              <a:gd name="T27" fmla="*/ 105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4" h="173">
                <a:moveTo>
                  <a:pt x="153" y="0"/>
                </a:moveTo>
                <a:cubicBezTo>
                  <a:pt x="128" y="0"/>
                  <a:pt x="115" y="11"/>
                  <a:pt x="102" y="32"/>
                </a:cubicBezTo>
                <a:cubicBezTo>
                  <a:pt x="89" y="11"/>
                  <a:pt x="77" y="0"/>
                  <a:pt x="51" y="0"/>
                </a:cubicBezTo>
                <a:cubicBezTo>
                  <a:pt x="23" y="0"/>
                  <a:pt x="0" y="19"/>
                  <a:pt x="0" y="43"/>
                </a:cubicBezTo>
                <a:cubicBezTo>
                  <a:pt x="0" y="86"/>
                  <a:pt x="51" y="130"/>
                  <a:pt x="102" y="173"/>
                </a:cubicBezTo>
                <a:cubicBezTo>
                  <a:pt x="153" y="130"/>
                  <a:pt x="204" y="87"/>
                  <a:pt x="204" y="43"/>
                </a:cubicBezTo>
                <a:cubicBezTo>
                  <a:pt x="204" y="19"/>
                  <a:pt x="181" y="0"/>
                  <a:pt x="153" y="0"/>
                </a:cubicBezTo>
                <a:close/>
                <a:moveTo>
                  <a:pt x="117" y="105"/>
                </a:moveTo>
                <a:cubicBezTo>
                  <a:pt x="119" y="112"/>
                  <a:pt x="110" y="119"/>
                  <a:pt x="101" y="119"/>
                </a:cubicBezTo>
                <a:cubicBezTo>
                  <a:pt x="93" y="119"/>
                  <a:pt x="85" y="112"/>
                  <a:pt x="85" y="105"/>
                </a:cubicBezTo>
                <a:cubicBezTo>
                  <a:pt x="97" y="99"/>
                  <a:pt x="85" y="78"/>
                  <a:pt x="85" y="69"/>
                </a:cubicBezTo>
                <a:cubicBezTo>
                  <a:pt x="85" y="61"/>
                  <a:pt x="92" y="55"/>
                  <a:pt x="101" y="55"/>
                </a:cubicBezTo>
                <a:cubicBezTo>
                  <a:pt x="111" y="55"/>
                  <a:pt x="118" y="61"/>
                  <a:pt x="118" y="69"/>
                </a:cubicBezTo>
                <a:cubicBezTo>
                  <a:pt x="118" y="80"/>
                  <a:pt x="105" y="96"/>
                  <a:pt x="117" y="1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1591">
            <a:extLst>
              <a:ext uri="{FF2B5EF4-FFF2-40B4-BE49-F238E27FC236}">
                <a16:creationId xmlns:a16="http://schemas.microsoft.com/office/drawing/2014/main" id="{94218143-A108-D79A-2661-14250741D996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695325" y="396850"/>
            <a:ext cx="546497" cy="516731"/>
          </a:xfrm>
          <a:custGeom>
            <a:avLst/>
            <a:gdLst>
              <a:gd name="T0" fmla="*/ 191 w 194"/>
              <a:gd name="T1" fmla="*/ 136 h 184"/>
              <a:gd name="T2" fmla="*/ 179 w 194"/>
              <a:gd name="T3" fmla="*/ 136 h 184"/>
              <a:gd name="T4" fmla="*/ 171 w 194"/>
              <a:gd name="T5" fmla="*/ 144 h 184"/>
              <a:gd name="T6" fmla="*/ 162 w 194"/>
              <a:gd name="T7" fmla="*/ 135 h 184"/>
              <a:gd name="T8" fmla="*/ 170 w 194"/>
              <a:gd name="T9" fmla="*/ 127 h 184"/>
              <a:gd name="T10" fmla="*/ 170 w 194"/>
              <a:gd name="T11" fmla="*/ 115 h 184"/>
              <a:gd name="T12" fmla="*/ 158 w 194"/>
              <a:gd name="T13" fmla="*/ 116 h 184"/>
              <a:gd name="T14" fmla="*/ 151 w 194"/>
              <a:gd name="T15" fmla="*/ 123 h 184"/>
              <a:gd name="T16" fmla="*/ 120 w 194"/>
              <a:gd name="T17" fmla="*/ 93 h 184"/>
              <a:gd name="T18" fmla="*/ 127 w 194"/>
              <a:gd name="T19" fmla="*/ 64 h 184"/>
              <a:gd name="T20" fmla="*/ 64 w 194"/>
              <a:gd name="T21" fmla="*/ 0 h 184"/>
              <a:gd name="T22" fmla="*/ 0 w 194"/>
              <a:gd name="T23" fmla="*/ 63 h 184"/>
              <a:gd name="T24" fmla="*/ 63 w 194"/>
              <a:gd name="T25" fmla="*/ 127 h 184"/>
              <a:gd name="T26" fmla="*/ 92 w 194"/>
              <a:gd name="T27" fmla="*/ 120 h 184"/>
              <a:gd name="T28" fmla="*/ 151 w 194"/>
              <a:gd name="T29" fmla="*/ 180 h 184"/>
              <a:gd name="T30" fmla="*/ 165 w 194"/>
              <a:gd name="T31" fmla="*/ 183 h 184"/>
              <a:gd name="T32" fmla="*/ 180 w 194"/>
              <a:gd name="T33" fmla="*/ 181 h 184"/>
              <a:gd name="T34" fmla="*/ 182 w 194"/>
              <a:gd name="T35" fmla="*/ 156 h 184"/>
              <a:gd name="T36" fmla="*/ 191 w 194"/>
              <a:gd name="T37" fmla="*/ 148 h 184"/>
              <a:gd name="T38" fmla="*/ 191 w 194"/>
              <a:gd name="T39" fmla="*/ 136 h 184"/>
              <a:gd name="T40" fmla="*/ 44 w 194"/>
              <a:gd name="T41" fmla="*/ 59 h 184"/>
              <a:gd name="T42" fmla="*/ 30 w 194"/>
              <a:gd name="T43" fmla="*/ 44 h 184"/>
              <a:gd name="T44" fmla="*/ 45 w 194"/>
              <a:gd name="T45" fmla="*/ 29 h 184"/>
              <a:gd name="T46" fmla="*/ 59 w 194"/>
              <a:gd name="T47" fmla="*/ 44 h 184"/>
              <a:gd name="T48" fmla="*/ 44 w 194"/>
              <a:gd name="T49" fmla="*/ 5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4" h="184">
                <a:moveTo>
                  <a:pt x="191" y="136"/>
                </a:moveTo>
                <a:cubicBezTo>
                  <a:pt x="188" y="133"/>
                  <a:pt x="182" y="133"/>
                  <a:pt x="179" y="136"/>
                </a:cubicBezTo>
                <a:cubicBezTo>
                  <a:pt x="171" y="144"/>
                  <a:pt x="171" y="144"/>
                  <a:pt x="171" y="144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70" y="127"/>
                  <a:pt x="170" y="127"/>
                  <a:pt x="170" y="127"/>
                </a:cubicBezTo>
                <a:cubicBezTo>
                  <a:pt x="173" y="124"/>
                  <a:pt x="173" y="119"/>
                  <a:pt x="170" y="115"/>
                </a:cubicBezTo>
                <a:cubicBezTo>
                  <a:pt x="167" y="112"/>
                  <a:pt x="162" y="112"/>
                  <a:pt x="158" y="116"/>
                </a:cubicBezTo>
                <a:cubicBezTo>
                  <a:pt x="151" y="123"/>
                  <a:pt x="151" y="123"/>
                  <a:pt x="151" y="123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25" y="84"/>
                  <a:pt x="127" y="74"/>
                  <a:pt x="127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1" y="28"/>
                  <a:pt x="0" y="63"/>
                </a:cubicBezTo>
                <a:cubicBezTo>
                  <a:pt x="0" y="98"/>
                  <a:pt x="28" y="126"/>
                  <a:pt x="63" y="127"/>
                </a:cubicBezTo>
                <a:cubicBezTo>
                  <a:pt x="74" y="127"/>
                  <a:pt x="84" y="124"/>
                  <a:pt x="92" y="120"/>
                </a:cubicBezTo>
                <a:cubicBezTo>
                  <a:pt x="151" y="180"/>
                  <a:pt x="151" y="180"/>
                  <a:pt x="151" y="180"/>
                </a:cubicBezTo>
                <a:cubicBezTo>
                  <a:pt x="155" y="184"/>
                  <a:pt x="160" y="183"/>
                  <a:pt x="165" y="183"/>
                </a:cubicBezTo>
                <a:cubicBezTo>
                  <a:pt x="170" y="184"/>
                  <a:pt x="176" y="184"/>
                  <a:pt x="180" y="181"/>
                </a:cubicBezTo>
                <a:cubicBezTo>
                  <a:pt x="184" y="177"/>
                  <a:pt x="182" y="159"/>
                  <a:pt x="182" y="156"/>
                </a:cubicBezTo>
                <a:cubicBezTo>
                  <a:pt x="191" y="148"/>
                  <a:pt x="191" y="148"/>
                  <a:pt x="191" y="148"/>
                </a:cubicBezTo>
                <a:cubicBezTo>
                  <a:pt x="194" y="144"/>
                  <a:pt x="194" y="139"/>
                  <a:pt x="191" y="136"/>
                </a:cubicBezTo>
                <a:close/>
                <a:moveTo>
                  <a:pt x="44" y="59"/>
                </a:moveTo>
                <a:cubicBezTo>
                  <a:pt x="36" y="59"/>
                  <a:pt x="30" y="52"/>
                  <a:pt x="30" y="44"/>
                </a:cubicBezTo>
                <a:cubicBezTo>
                  <a:pt x="30" y="36"/>
                  <a:pt x="37" y="29"/>
                  <a:pt x="45" y="29"/>
                </a:cubicBezTo>
                <a:cubicBezTo>
                  <a:pt x="53" y="29"/>
                  <a:pt x="60" y="36"/>
                  <a:pt x="59" y="44"/>
                </a:cubicBezTo>
                <a:cubicBezTo>
                  <a:pt x="59" y="52"/>
                  <a:pt x="53" y="59"/>
                  <a:pt x="44" y="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1604">
            <a:extLst>
              <a:ext uri="{FF2B5EF4-FFF2-40B4-BE49-F238E27FC236}">
                <a16:creationId xmlns:a16="http://schemas.microsoft.com/office/drawing/2014/main" id="{5D9F31B8-EC9D-F240-15E2-E33F22E82D2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56641" y="1646889"/>
            <a:ext cx="423864" cy="515303"/>
          </a:xfrm>
          <a:custGeom>
            <a:avLst/>
            <a:gdLst>
              <a:gd name="T0" fmla="*/ 170 w 188"/>
              <a:gd name="T1" fmla="*/ 101 h 229"/>
              <a:gd name="T2" fmla="*/ 170 w 188"/>
              <a:gd name="T3" fmla="*/ 77 h 229"/>
              <a:gd name="T4" fmla="*/ 93 w 188"/>
              <a:gd name="T5" fmla="*/ 0 h 229"/>
              <a:gd name="T6" fmla="*/ 18 w 188"/>
              <a:gd name="T7" fmla="*/ 77 h 229"/>
              <a:gd name="T8" fmla="*/ 18 w 188"/>
              <a:gd name="T9" fmla="*/ 101 h 229"/>
              <a:gd name="T10" fmla="*/ 0 w 188"/>
              <a:gd name="T11" fmla="*/ 101 h 229"/>
              <a:gd name="T12" fmla="*/ 0 w 188"/>
              <a:gd name="T13" fmla="*/ 194 h 229"/>
              <a:gd name="T14" fmla="*/ 38 w 188"/>
              <a:gd name="T15" fmla="*/ 229 h 229"/>
              <a:gd name="T16" fmla="*/ 151 w 188"/>
              <a:gd name="T17" fmla="*/ 229 h 229"/>
              <a:gd name="T18" fmla="*/ 188 w 188"/>
              <a:gd name="T19" fmla="*/ 194 h 229"/>
              <a:gd name="T20" fmla="*/ 188 w 188"/>
              <a:gd name="T21" fmla="*/ 101 h 229"/>
              <a:gd name="T22" fmla="*/ 170 w 188"/>
              <a:gd name="T23" fmla="*/ 101 h 229"/>
              <a:gd name="T24" fmla="*/ 47 w 188"/>
              <a:gd name="T25" fmla="*/ 77 h 229"/>
              <a:gd name="T26" fmla="*/ 93 w 188"/>
              <a:gd name="T27" fmla="*/ 29 h 229"/>
              <a:gd name="T28" fmla="*/ 141 w 188"/>
              <a:gd name="T29" fmla="*/ 77 h 229"/>
              <a:gd name="T30" fmla="*/ 141 w 188"/>
              <a:gd name="T31" fmla="*/ 101 h 229"/>
              <a:gd name="T32" fmla="*/ 47 w 188"/>
              <a:gd name="T33" fmla="*/ 101 h 229"/>
              <a:gd name="T34" fmla="*/ 47 w 188"/>
              <a:gd name="T35" fmla="*/ 77 h 229"/>
              <a:gd name="T36" fmla="*/ 108 w 188"/>
              <a:gd name="T37" fmla="*/ 170 h 229"/>
              <a:gd name="T38" fmla="*/ 108 w 188"/>
              <a:gd name="T39" fmla="*/ 190 h 229"/>
              <a:gd name="T40" fmla="*/ 93 w 188"/>
              <a:gd name="T41" fmla="*/ 202 h 229"/>
              <a:gd name="T42" fmla="*/ 80 w 188"/>
              <a:gd name="T43" fmla="*/ 190 h 229"/>
              <a:gd name="T44" fmla="*/ 80 w 188"/>
              <a:gd name="T45" fmla="*/ 170 h 229"/>
              <a:gd name="T46" fmla="*/ 71 w 188"/>
              <a:gd name="T47" fmla="*/ 152 h 229"/>
              <a:gd name="T48" fmla="*/ 93 w 188"/>
              <a:gd name="T49" fmla="*/ 130 h 229"/>
              <a:gd name="T50" fmla="*/ 116 w 188"/>
              <a:gd name="T51" fmla="*/ 152 h 229"/>
              <a:gd name="T52" fmla="*/ 108 w 188"/>
              <a:gd name="T53" fmla="*/ 17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8" h="229">
                <a:moveTo>
                  <a:pt x="170" y="101"/>
                </a:moveTo>
                <a:cubicBezTo>
                  <a:pt x="170" y="77"/>
                  <a:pt x="170" y="77"/>
                  <a:pt x="170" y="77"/>
                </a:cubicBezTo>
                <a:cubicBezTo>
                  <a:pt x="170" y="33"/>
                  <a:pt x="136" y="0"/>
                  <a:pt x="93" y="0"/>
                </a:cubicBezTo>
                <a:cubicBezTo>
                  <a:pt x="52" y="0"/>
                  <a:pt x="18" y="33"/>
                  <a:pt x="18" y="77"/>
                </a:cubicBezTo>
                <a:cubicBezTo>
                  <a:pt x="18" y="85"/>
                  <a:pt x="18" y="93"/>
                  <a:pt x="18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93"/>
                  <a:pt x="0" y="194"/>
                  <a:pt x="0" y="194"/>
                </a:cubicBezTo>
                <a:cubicBezTo>
                  <a:pt x="0" y="214"/>
                  <a:pt x="16" y="229"/>
                  <a:pt x="38" y="229"/>
                </a:cubicBezTo>
                <a:cubicBezTo>
                  <a:pt x="151" y="229"/>
                  <a:pt x="151" y="229"/>
                  <a:pt x="151" y="229"/>
                </a:cubicBezTo>
                <a:cubicBezTo>
                  <a:pt x="171" y="229"/>
                  <a:pt x="188" y="214"/>
                  <a:pt x="188" y="194"/>
                </a:cubicBezTo>
                <a:cubicBezTo>
                  <a:pt x="188" y="102"/>
                  <a:pt x="188" y="101"/>
                  <a:pt x="188" y="101"/>
                </a:cubicBezTo>
                <a:lnTo>
                  <a:pt x="170" y="101"/>
                </a:lnTo>
                <a:close/>
                <a:moveTo>
                  <a:pt x="47" y="77"/>
                </a:moveTo>
                <a:cubicBezTo>
                  <a:pt x="47" y="50"/>
                  <a:pt x="67" y="29"/>
                  <a:pt x="93" y="29"/>
                </a:cubicBezTo>
                <a:cubicBezTo>
                  <a:pt x="120" y="29"/>
                  <a:pt x="141" y="50"/>
                  <a:pt x="141" y="77"/>
                </a:cubicBezTo>
                <a:cubicBezTo>
                  <a:pt x="141" y="85"/>
                  <a:pt x="141" y="93"/>
                  <a:pt x="141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77"/>
                  <a:pt x="47" y="77"/>
                  <a:pt x="47" y="77"/>
                </a:cubicBezTo>
                <a:close/>
                <a:moveTo>
                  <a:pt x="108" y="170"/>
                </a:moveTo>
                <a:cubicBezTo>
                  <a:pt x="108" y="190"/>
                  <a:pt x="108" y="190"/>
                  <a:pt x="108" y="190"/>
                </a:cubicBezTo>
                <a:cubicBezTo>
                  <a:pt x="108" y="196"/>
                  <a:pt x="101" y="202"/>
                  <a:pt x="93" y="202"/>
                </a:cubicBezTo>
                <a:cubicBezTo>
                  <a:pt x="87" y="202"/>
                  <a:pt x="80" y="196"/>
                  <a:pt x="80" y="190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76" y="165"/>
                  <a:pt x="71" y="159"/>
                  <a:pt x="71" y="152"/>
                </a:cubicBezTo>
                <a:cubicBezTo>
                  <a:pt x="71" y="140"/>
                  <a:pt x="81" y="130"/>
                  <a:pt x="93" y="130"/>
                </a:cubicBezTo>
                <a:cubicBezTo>
                  <a:pt x="105" y="130"/>
                  <a:pt x="116" y="140"/>
                  <a:pt x="116" y="152"/>
                </a:cubicBezTo>
                <a:cubicBezTo>
                  <a:pt x="116" y="159"/>
                  <a:pt x="112" y="165"/>
                  <a:pt x="108" y="1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6" name="Gruppieren 65">
            <a:extLst>
              <a:ext uri="{FF2B5EF4-FFF2-40B4-BE49-F238E27FC236}">
                <a16:creationId xmlns:a16="http://schemas.microsoft.com/office/drawing/2014/main" id="{26B035B7-E19C-F4BF-0FAB-881D6E092DC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14419" y="1622958"/>
            <a:ext cx="663178" cy="563165"/>
            <a:chOff x="6808969" y="5754688"/>
            <a:chExt cx="884237" cy="750887"/>
          </a:xfrm>
          <a:solidFill>
            <a:schemeClr val="accent2"/>
          </a:solidFill>
        </p:grpSpPr>
        <p:sp>
          <p:nvSpPr>
            <p:cNvPr id="17" name="Freeform 1623">
              <a:extLst>
                <a:ext uri="{FF2B5EF4-FFF2-40B4-BE49-F238E27FC236}">
                  <a16:creationId xmlns:a16="http://schemas.microsoft.com/office/drawing/2014/main" id="{A569CDA3-189C-EA41-851D-D19D9590F52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243944" y="5965825"/>
              <a:ext cx="449262" cy="539750"/>
            </a:xfrm>
            <a:custGeom>
              <a:avLst/>
              <a:gdLst>
                <a:gd name="T0" fmla="*/ 109 w 120"/>
                <a:gd name="T1" fmla="*/ 64 h 144"/>
                <a:gd name="T2" fmla="*/ 109 w 120"/>
                <a:gd name="T3" fmla="*/ 49 h 144"/>
                <a:gd name="T4" fmla="*/ 61 w 120"/>
                <a:gd name="T5" fmla="*/ 0 h 144"/>
                <a:gd name="T6" fmla="*/ 12 w 120"/>
                <a:gd name="T7" fmla="*/ 49 h 144"/>
                <a:gd name="T8" fmla="*/ 12 w 120"/>
                <a:gd name="T9" fmla="*/ 64 h 144"/>
                <a:gd name="T10" fmla="*/ 0 w 120"/>
                <a:gd name="T11" fmla="*/ 64 h 144"/>
                <a:gd name="T12" fmla="*/ 0 w 120"/>
                <a:gd name="T13" fmla="*/ 121 h 144"/>
                <a:gd name="T14" fmla="*/ 24 w 120"/>
                <a:gd name="T15" fmla="*/ 144 h 144"/>
                <a:gd name="T16" fmla="*/ 95 w 120"/>
                <a:gd name="T17" fmla="*/ 144 h 144"/>
                <a:gd name="T18" fmla="*/ 120 w 120"/>
                <a:gd name="T19" fmla="*/ 121 h 144"/>
                <a:gd name="T20" fmla="*/ 120 w 120"/>
                <a:gd name="T21" fmla="*/ 64 h 144"/>
                <a:gd name="T22" fmla="*/ 109 w 120"/>
                <a:gd name="T23" fmla="*/ 64 h 144"/>
                <a:gd name="T24" fmla="*/ 32 w 120"/>
                <a:gd name="T25" fmla="*/ 49 h 144"/>
                <a:gd name="T26" fmla="*/ 62 w 120"/>
                <a:gd name="T27" fmla="*/ 19 h 144"/>
                <a:gd name="T28" fmla="*/ 91 w 120"/>
                <a:gd name="T29" fmla="*/ 49 h 144"/>
                <a:gd name="T30" fmla="*/ 91 w 120"/>
                <a:gd name="T31" fmla="*/ 64 h 144"/>
                <a:gd name="T32" fmla="*/ 32 w 120"/>
                <a:gd name="T33" fmla="*/ 64 h 144"/>
                <a:gd name="T34" fmla="*/ 32 w 120"/>
                <a:gd name="T35" fmla="*/ 49 h 144"/>
                <a:gd name="T36" fmla="*/ 68 w 120"/>
                <a:gd name="T37" fmla="*/ 107 h 144"/>
                <a:gd name="T38" fmla="*/ 68 w 120"/>
                <a:gd name="T39" fmla="*/ 119 h 144"/>
                <a:gd name="T40" fmla="*/ 60 w 120"/>
                <a:gd name="T41" fmla="*/ 127 h 144"/>
                <a:gd name="T42" fmla="*/ 52 w 120"/>
                <a:gd name="T43" fmla="*/ 119 h 144"/>
                <a:gd name="T44" fmla="*/ 52 w 120"/>
                <a:gd name="T45" fmla="*/ 107 h 144"/>
                <a:gd name="T46" fmla="*/ 47 w 120"/>
                <a:gd name="T47" fmla="*/ 96 h 144"/>
                <a:gd name="T48" fmla="*/ 60 w 120"/>
                <a:gd name="T49" fmla="*/ 83 h 144"/>
                <a:gd name="T50" fmla="*/ 73 w 120"/>
                <a:gd name="T51" fmla="*/ 96 h 144"/>
                <a:gd name="T52" fmla="*/ 68 w 120"/>
                <a:gd name="T53" fmla="*/ 10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44">
                  <a:moveTo>
                    <a:pt x="109" y="64"/>
                  </a:moveTo>
                  <a:cubicBezTo>
                    <a:pt x="109" y="48"/>
                    <a:pt x="109" y="49"/>
                    <a:pt x="109" y="49"/>
                  </a:cubicBezTo>
                  <a:cubicBezTo>
                    <a:pt x="109" y="22"/>
                    <a:pt x="88" y="0"/>
                    <a:pt x="61" y="0"/>
                  </a:cubicBezTo>
                  <a:cubicBezTo>
                    <a:pt x="34" y="0"/>
                    <a:pt x="12" y="22"/>
                    <a:pt x="12" y="49"/>
                  </a:cubicBezTo>
                  <a:cubicBezTo>
                    <a:pt x="12" y="55"/>
                    <a:pt x="12" y="60"/>
                    <a:pt x="1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20"/>
                    <a:pt x="0" y="121"/>
                    <a:pt x="0" y="121"/>
                  </a:cubicBezTo>
                  <a:cubicBezTo>
                    <a:pt x="0" y="134"/>
                    <a:pt x="10" y="144"/>
                    <a:pt x="2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108" y="144"/>
                    <a:pt x="120" y="134"/>
                    <a:pt x="120" y="121"/>
                  </a:cubicBezTo>
                  <a:cubicBezTo>
                    <a:pt x="120" y="65"/>
                    <a:pt x="120" y="64"/>
                    <a:pt x="120" y="64"/>
                  </a:cubicBezTo>
                  <a:lnTo>
                    <a:pt x="109" y="64"/>
                  </a:lnTo>
                  <a:close/>
                  <a:moveTo>
                    <a:pt x="32" y="49"/>
                  </a:moveTo>
                  <a:cubicBezTo>
                    <a:pt x="32" y="32"/>
                    <a:pt x="45" y="19"/>
                    <a:pt x="62" y="19"/>
                  </a:cubicBezTo>
                  <a:cubicBezTo>
                    <a:pt x="78" y="19"/>
                    <a:pt x="91" y="32"/>
                    <a:pt x="91" y="49"/>
                  </a:cubicBezTo>
                  <a:cubicBezTo>
                    <a:pt x="91" y="54"/>
                    <a:pt x="91" y="60"/>
                    <a:pt x="91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8"/>
                    <a:pt x="32" y="49"/>
                    <a:pt x="32" y="49"/>
                  </a:cubicBezTo>
                  <a:close/>
                  <a:moveTo>
                    <a:pt x="68" y="107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24"/>
                    <a:pt x="65" y="127"/>
                    <a:pt x="60" y="127"/>
                  </a:cubicBezTo>
                  <a:cubicBezTo>
                    <a:pt x="55" y="127"/>
                    <a:pt x="52" y="124"/>
                    <a:pt x="52" y="119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48" y="104"/>
                    <a:pt x="47" y="101"/>
                    <a:pt x="47" y="96"/>
                  </a:cubicBezTo>
                  <a:cubicBezTo>
                    <a:pt x="47" y="89"/>
                    <a:pt x="52" y="83"/>
                    <a:pt x="60" y="83"/>
                  </a:cubicBezTo>
                  <a:cubicBezTo>
                    <a:pt x="67" y="83"/>
                    <a:pt x="73" y="89"/>
                    <a:pt x="73" y="96"/>
                  </a:cubicBezTo>
                  <a:cubicBezTo>
                    <a:pt x="73" y="101"/>
                    <a:pt x="72" y="104"/>
                    <a:pt x="6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24">
              <a:extLst>
                <a:ext uri="{FF2B5EF4-FFF2-40B4-BE49-F238E27FC236}">
                  <a16:creationId xmlns:a16="http://schemas.microsoft.com/office/drawing/2014/main" id="{C7D6D4A7-FDAA-D5F0-4793-5ACDDA7D99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5319" y="5754688"/>
              <a:ext cx="357187" cy="271462"/>
            </a:xfrm>
            <a:custGeom>
              <a:avLst/>
              <a:gdLst>
                <a:gd name="T0" fmla="*/ 12 w 95"/>
                <a:gd name="T1" fmla="*/ 72 h 72"/>
                <a:gd name="T2" fmla="*/ 81 w 95"/>
                <a:gd name="T3" fmla="*/ 72 h 72"/>
                <a:gd name="T4" fmla="*/ 95 w 95"/>
                <a:gd name="T5" fmla="*/ 0 h 72"/>
                <a:gd name="T6" fmla="*/ 50 w 95"/>
                <a:gd name="T7" fmla="*/ 0 h 72"/>
                <a:gd name="T8" fmla="*/ 33 w 95"/>
                <a:gd name="T9" fmla="*/ 13 h 72"/>
                <a:gd name="T10" fmla="*/ 0 w 95"/>
                <a:gd name="T11" fmla="*/ 57 h 72"/>
                <a:gd name="T12" fmla="*/ 12 w 9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2">
                  <a:moveTo>
                    <a:pt x="12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38" y="7"/>
                    <a:pt x="33" y="13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66"/>
                    <a:pt x="6" y="72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25">
              <a:extLst>
                <a:ext uri="{FF2B5EF4-FFF2-40B4-BE49-F238E27FC236}">
                  <a16:creationId xmlns:a16="http://schemas.microsoft.com/office/drawing/2014/main" id="{9DF09DE8-83C6-D2ED-DE3D-8ACC50A09A16}"/>
                </a:ext>
              </a:extLst>
            </p:cNvPr>
            <p:cNvSpPr>
              <a:spLocks/>
            </p:cNvSpPr>
            <p:nvPr/>
          </p:nvSpPr>
          <p:spPr bwMode="gray">
            <a:xfrm>
              <a:off x="7205844" y="5754688"/>
              <a:ext cx="334962" cy="271462"/>
            </a:xfrm>
            <a:custGeom>
              <a:avLst/>
              <a:gdLst>
                <a:gd name="T0" fmla="*/ 16 w 89"/>
                <a:gd name="T1" fmla="*/ 72 h 72"/>
                <a:gd name="T2" fmla="*/ 71 w 89"/>
                <a:gd name="T3" fmla="*/ 42 h 72"/>
                <a:gd name="T4" fmla="*/ 89 w 89"/>
                <a:gd name="T5" fmla="*/ 46 h 72"/>
                <a:gd name="T6" fmla="*/ 63 w 89"/>
                <a:gd name="T7" fmla="*/ 13 h 72"/>
                <a:gd name="T8" fmla="*/ 46 w 89"/>
                <a:gd name="T9" fmla="*/ 0 h 72"/>
                <a:gd name="T10" fmla="*/ 0 w 89"/>
                <a:gd name="T11" fmla="*/ 0 h 72"/>
                <a:gd name="T12" fmla="*/ 15 w 89"/>
                <a:gd name="T13" fmla="*/ 72 h 72"/>
                <a:gd name="T14" fmla="*/ 16 w 89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72">
                  <a:moveTo>
                    <a:pt x="16" y="72"/>
                  </a:moveTo>
                  <a:cubicBezTo>
                    <a:pt x="28" y="56"/>
                    <a:pt x="47" y="42"/>
                    <a:pt x="71" y="42"/>
                  </a:cubicBezTo>
                  <a:cubicBezTo>
                    <a:pt x="77" y="42"/>
                    <a:pt x="83" y="43"/>
                    <a:pt x="89" y="46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58" y="7"/>
                    <a:pt x="54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2"/>
                    <a:pt x="16" y="72"/>
                    <a:pt x="1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26">
              <a:extLst>
                <a:ext uri="{FF2B5EF4-FFF2-40B4-BE49-F238E27FC236}">
                  <a16:creationId xmlns:a16="http://schemas.microsoft.com/office/drawing/2014/main" id="{450DD456-7E0C-5493-6128-36C84ECFA7A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08969" y="6070600"/>
              <a:ext cx="446087" cy="434975"/>
            </a:xfrm>
            <a:custGeom>
              <a:avLst/>
              <a:gdLst>
                <a:gd name="T0" fmla="*/ 14 w 119"/>
                <a:gd name="T1" fmla="*/ 0 h 116"/>
                <a:gd name="T2" fmla="*/ 0 w 119"/>
                <a:gd name="T3" fmla="*/ 15 h 116"/>
                <a:gd name="T4" fmla="*/ 0 w 119"/>
                <a:gd name="T5" fmla="*/ 102 h 116"/>
                <a:gd name="T6" fmla="*/ 14 w 119"/>
                <a:gd name="T7" fmla="*/ 116 h 116"/>
                <a:gd name="T8" fmla="*/ 111 w 119"/>
                <a:gd name="T9" fmla="*/ 116 h 116"/>
                <a:gd name="T10" fmla="*/ 104 w 119"/>
                <a:gd name="T11" fmla="*/ 93 h 116"/>
                <a:gd name="T12" fmla="*/ 104 w 119"/>
                <a:gd name="T13" fmla="*/ 35 h 116"/>
                <a:gd name="T14" fmla="*/ 116 w 119"/>
                <a:gd name="T15" fmla="*/ 21 h 116"/>
                <a:gd name="T16" fmla="*/ 116 w 119"/>
                <a:gd name="T17" fmla="*/ 20 h 116"/>
                <a:gd name="T18" fmla="*/ 119 w 119"/>
                <a:gd name="T19" fmla="*/ 0 h 116"/>
                <a:gd name="T20" fmla="*/ 14 w 119"/>
                <a:gd name="T21" fmla="*/ 0 h 116"/>
                <a:gd name="T22" fmla="*/ 52 w 119"/>
                <a:gd name="T23" fmla="*/ 84 h 116"/>
                <a:gd name="T24" fmla="*/ 47 w 119"/>
                <a:gd name="T25" fmla="*/ 92 h 116"/>
                <a:gd name="T26" fmla="*/ 33 w 119"/>
                <a:gd name="T27" fmla="*/ 92 h 116"/>
                <a:gd name="T28" fmla="*/ 24 w 119"/>
                <a:gd name="T29" fmla="*/ 84 h 116"/>
                <a:gd name="T30" fmla="*/ 24 w 119"/>
                <a:gd name="T31" fmla="*/ 77 h 116"/>
                <a:gd name="T32" fmla="*/ 33 w 119"/>
                <a:gd name="T33" fmla="*/ 68 h 116"/>
                <a:gd name="T34" fmla="*/ 47 w 119"/>
                <a:gd name="T35" fmla="*/ 68 h 116"/>
                <a:gd name="T36" fmla="*/ 52 w 119"/>
                <a:gd name="T37" fmla="*/ 77 h 116"/>
                <a:gd name="T38" fmla="*/ 52 w 119"/>
                <a:gd name="T39" fmla="*/ 8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9" h="116">
                  <a:moveTo>
                    <a:pt x="14" y="0"/>
                  </a:moveTo>
                  <a:cubicBezTo>
                    <a:pt x="8" y="0"/>
                    <a:pt x="0" y="7"/>
                    <a:pt x="0" y="1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1"/>
                    <a:pt x="8" y="116"/>
                    <a:pt x="14" y="116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06" y="108"/>
                    <a:pt x="104" y="102"/>
                    <a:pt x="104" y="93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28"/>
                    <a:pt x="108" y="22"/>
                    <a:pt x="11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14"/>
                    <a:pt x="116" y="8"/>
                    <a:pt x="119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52" y="84"/>
                  </a:moveTo>
                  <a:cubicBezTo>
                    <a:pt x="52" y="89"/>
                    <a:pt x="50" y="92"/>
                    <a:pt x="47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2"/>
                    <a:pt x="24" y="89"/>
                    <a:pt x="24" y="84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2"/>
                    <a:pt x="30" y="68"/>
                    <a:pt x="33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50" y="68"/>
                    <a:pt x="52" y="72"/>
                    <a:pt x="52" y="77"/>
                  </a:cubicBezTo>
                  <a:lnTo>
                    <a:pt x="5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Freeform 1630">
            <a:extLst>
              <a:ext uri="{FF2B5EF4-FFF2-40B4-BE49-F238E27FC236}">
                <a16:creationId xmlns:a16="http://schemas.microsoft.com/office/drawing/2014/main" id="{F264AD65-6D1D-5DF6-1F15-7A032086A9C7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952002" y="382562"/>
            <a:ext cx="544116" cy="545306"/>
          </a:xfrm>
          <a:custGeom>
            <a:avLst/>
            <a:gdLst>
              <a:gd name="T0" fmla="*/ 180 w 193"/>
              <a:gd name="T1" fmla="*/ 168 h 194"/>
              <a:gd name="T2" fmla="*/ 179 w 193"/>
              <a:gd name="T3" fmla="*/ 167 h 194"/>
              <a:gd name="T4" fmla="*/ 188 w 193"/>
              <a:gd name="T5" fmla="*/ 159 h 194"/>
              <a:gd name="T6" fmla="*/ 188 w 193"/>
              <a:gd name="T7" fmla="*/ 142 h 194"/>
              <a:gd name="T8" fmla="*/ 172 w 193"/>
              <a:gd name="T9" fmla="*/ 141 h 194"/>
              <a:gd name="T10" fmla="*/ 163 w 193"/>
              <a:gd name="T11" fmla="*/ 149 h 194"/>
              <a:gd name="T12" fmla="*/ 153 w 193"/>
              <a:gd name="T13" fmla="*/ 138 h 194"/>
              <a:gd name="T14" fmla="*/ 161 w 193"/>
              <a:gd name="T15" fmla="*/ 130 h 194"/>
              <a:gd name="T16" fmla="*/ 162 w 193"/>
              <a:gd name="T17" fmla="*/ 113 h 194"/>
              <a:gd name="T18" fmla="*/ 145 w 193"/>
              <a:gd name="T19" fmla="*/ 113 h 194"/>
              <a:gd name="T20" fmla="*/ 137 w 193"/>
              <a:gd name="T21" fmla="*/ 121 h 194"/>
              <a:gd name="T22" fmla="*/ 96 w 193"/>
              <a:gd name="T23" fmla="*/ 77 h 194"/>
              <a:gd name="T24" fmla="*/ 103 w 193"/>
              <a:gd name="T25" fmla="*/ 54 h 194"/>
              <a:gd name="T26" fmla="*/ 54 w 193"/>
              <a:gd name="T27" fmla="*/ 1 h 194"/>
              <a:gd name="T28" fmla="*/ 1 w 193"/>
              <a:gd name="T29" fmla="*/ 50 h 194"/>
              <a:gd name="T30" fmla="*/ 50 w 193"/>
              <a:gd name="T31" fmla="*/ 103 h 194"/>
              <a:gd name="T32" fmla="*/ 73 w 193"/>
              <a:gd name="T33" fmla="*/ 98 h 194"/>
              <a:gd name="T34" fmla="*/ 157 w 193"/>
              <a:gd name="T35" fmla="*/ 189 h 194"/>
              <a:gd name="T36" fmla="*/ 168 w 193"/>
              <a:gd name="T37" fmla="*/ 194 h 194"/>
              <a:gd name="T38" fmla="*/ 179 w 193"/>
              <a:gd name="T39" fmla="*/ 190 h 194"/>
              <a:gd name="T40" fmla="*/ 180 w 193"/>
              <a:gd name="T41" fmla="*/ 168 h 194"/>
              <a:gd name="T42" fmla="*/ 51 w 193"/>
              <a:gd name="T43" fmla="*/ 79 h 194"/>
              <a:gd name="T44" fmla="*/ 25 w 193"/>
              <a:gd name="T45" fmla="*/ 51 h 194"/>
              <a:gd name="T46" fmla="*/ 53 w 193"/>
              <a:gd name="T47" fmla="*/ 25 h 194"/>
              <a:gd name="T48" fmla="*/ 79 w 193"/>
              <a:gd name="T49" fmla="*/ 53 h 194"/>
              <a:gd name="T50" fmla="*/ 51 w 193"/>
              <a:gd name="T51" fmla="*/ 79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" h="194">
                <a:moveTo>
                  <a:pt x="180" y="168"/>
                </a:moveTo>
                <a:cubicBezTo>
                  <a:pt x="179" y="167"/>
                  <a:pt x="179" y="167"/>
                  <a:pt x="179" y="167"/>
                </a:cubicBezTo>
                <a:cubicBezTo>
                  <a:pt x="188" y="159"/>
                  <a:pt x="188" y="159"/>
                  <a:pt x="188" y="159"/>
                </a:cubicBezTo>
                <a:cubicBezTo>
                  <a:pt x="193" y="154"/>
                  <a:pt x="193" y="147"/>
                  <a:pt x="188" y="142"/>
                </a:cubicBezTo>
                <a:cubicBezTo>
                  <a:pt x="184" y="137"/>
                  <a:pt x="177" y="137"/>
                  <a:pt x="172" y="141"/>
                </a:cubicBezTo>
                <a:cubicBezTo>
                  <a:pt x="163" y="149"/>
                  <a:pt x="163" y="149"/>
                  <a:pt x="163" y="149"/>
                </a:cubicBezTo>
                <a:cubicBezTo>
                  <a:pt x="153" y="138"/>
                  <a:pt x="153" y="138"/>
                  <a:pt x="153" y="138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6" y="126"/>
                  <a:pt x="166" y="118"/>
                  <a:pt x="162" y="113"/>
                </a:cubicBezTo>
                <a:cubicBezTo>
                  <a:pt x="157" y="109"/>
                  <a:pt x="150" y="108"/>
                  <a:pt x="145" y="113"/>
                </a:cubicBezTo>
                <a:cubicBezTo>
                  <a:pt x="137" y="121"/>
                  <a:pt x="137" y="121"/>
                  <a:pt x="137" y="121"/>
                </a:cubicBezTo>
                <a:cubicBezTo>
                  <a:pt x="96" y="77"/>
                  <a:pt x="96" y="77"/>
                  <a:pt x="96" y="77"/>
                </a:cubicBezTo>
                <a:cubicBezTo>
                  <a:pt x="100" y="70"/>
                  <a:pt x="102" y="62"/>
                  <a:pt x="103" y="54"/>
                </a:cubicBezTo>
                <a:cubicBezTo>
                  <a:pt x="104" y="26"/>
                  <a:pt x="82" y="2"/>
                  <a:pt x="54" y="1"/>
                </a:cubicBezTo>
                <a:cubicBezTo>
                  <a:pt x="26" y="0"/>
                  <a:pt x="2" y="22"/>
                  <a:pt x="1" y="50"/>
                </a:cubicBezTo>
                <a:cubicBezTo>
                  <a:pt x="0" y="78"/>
                  <a:pt x="22" y="102"/>
                  <a:pt x="50" y="103"/>
                </a:cubicBezTo>
                <a:cubicBezTo>
                  <a:pt x="58" y="103"/>
                  <a:pt x="66" y="101"/>
                  <a:pt x="73" y="98"/>
                </a:cubicBezTo>
                <a:cubicBezTo>
                  <a:pt x="157" y="189"/>
                  <a:pt x="157" y="189"/>
                  <a:pt x="157" y="189"/>
                </a:cubicBezTo>
                <a:cubicBezTo>
                  <a:pt x="160" y="192"/>
                  <a:pt x="164" y="194"/>
                  <a:pt x="168" y="194"/>
                </a:cubicBezTo>
                <a:cubicBezTo>
                  <a:pt x="172" y="194"/>
                  <a:pt x="176" y="193"/>
                  <a:pt x="179" y="190"/>
                </a:cubicBezTo>
                <a:cubicBezTo>
                  <a:pt x="185" y="184"/>
                  <a:pt x="186" y="174"/>
                  <a:pt x="180" y="168"/>
                </a:cubicBezTo>
                <a:close/>
                <a:moveTo>
                  <a:pt x="51" y="79"/>
                </a:moveTo>
                <a:cubicBezTo>
                  <a:pt x="36" y="79"/>
                  <a:pt x="24" y="66"/>
                  <a:pt x="25" y="51"/>
                </a:cubicBezTo>
                <a:cubicBezTo>
                  <a:pt x="25" y="36"/>
                  <a:pt x="38" y="24"/>
                  <a:pt x="53" y="25"/>
                </a:cubicBezTo>
                <a:cubicBezTo>
                  <a:pt x="68" y="25"/>
                  <a:pt x="80" y="38"/>
                  <a:pt x="79" y="53"/>
                </a:cubicBezTo>
                <a:cubicBezTo>
                  <a:pt x="79" y="68"/>
                  <a:pt x="66" y="80"/>
                  <a:pt x="51" y="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2" name="Gruppieren 64">
            <a:extLst>
              <a:ext uri="{FF2B5EF4-FFF2-40B4-BE49-F238E27FC236}">
                <a16:creationId xmlns:a16="http://schemas.microsoft.com/office/drawing/2014/main" id="{980A5258-9006-FC1F-2F40-EB05C31103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06299" y="387920"/>
            <a:ext cx="546497" cy="534591"/>
            <a:chOff x="9805988" y="476250"/>
            <a:chExt cx="728663" cy="712788"/>
          </a:xfrm>
          <a:solidFill>
            <a:schemeClr val="accent2"/>
          </a:solidFill>
        </p:grpSpPr>
        <p:sp>
          <p:nvSpPr>
            <p:cNvPr id="23" name="Freeform 1634">
              <a:extLst>
                <a:ext uri="{FF2B5EF4-FFF2-40B4-BE49-F238E27FC236}">
                  <a16:creationId xmlns:a16="http://schemas.microsoft.com/office/drawing/2014/main" id="{A8FBBCC5-704C-0C15-0AAD-C1F7AE7E1E1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805988" y="828675"/>
              <a:ext cx="368300" cy="360363"/>
            </a:xfrm>
            <a:custGeom>
              <a:avLst/>
              <a:gdLst>
                <a:gd name="T0" fmla="*/ 74 w 98"/>
                <a:gd name="T1" fmla="*/ 0 h 96"/>
                <a:gd name="T2" fmla="*/ 0 w 98"/>
                <a:gd name="T3" fmla="*/ 78 h 96"/>
                <a:gd name="T4" fmla="*/ 0 w 98"/>
                <a:gd name="T5" fmla="*/ 96 h 96"/>
                <a:gd name="T6" fmla="*/ 23 w 98"/>
                <a:gd name="T7" fmla="*/ 93 h 96"/>
                <a:gd name="T8" fmla="*/ 29 w 98"/>
                <a:gd name="T9" fmla="*/ 78 h 96"/>
                <a:gd name="T10" fmla="*/ 44 w 98"/>
                <a:gd name="T11" fmla="*/ 74 h 96"/>
                <a:gd name="T12" fmla="*/ 48 w 98"/>
                <a:gd name="T13" fmla="*/ 59 h 96"/>
                <a:gd name="T14" fmla="*/ 62 w 98"/>
                <a:gd name="T15" fmla="*/ 55 h 96"/>
                <a:gd name="T16" fmla="*/ 66 w 98"/>
                <a:gd name="T17" fmla="*/ 40 h 96"/>
                <a:gd name="T18" fmla="*/ 79 w 98"/>
                <a:gd name="T19" fmla="*/ 37 h 96"/>
                <a:gd name="T20" fmla="*/ 88 w 98"/>
                <a:gd name="T21" fmla="*/ 28 h 96"/>
                <a:gd name="T22" fmla="*/ 94 w 98"/>
                <a:gd name="T23" fmla="*/ 28 h 96"/>
                <a:gd name="T24" fmla="*/ 98 w 98"/>
                <a:gd name="T25" fmla="*/ 24 h 96"/>
                <a:gd name="T26" fmla="*/ 74 w 98"/>
                <a:gd name="T27" fmla="*/ 0 h 96"/>
                <a:gd name="T28" fmla="*/ 64 w 98"/>
                <a:gd name="T29" fmla="*/ 22 h 96"/>
                <a:gd name="T30" fmla="*/ 17 w 98"/>
                <a:gd name="T31" fmla="*/ 71 h 96"/>
                <a:gd name="T32" fmla="*/ 15 w 98"/>
                <a:gd name="T33" fmla="*/ 71 h 96"/>
                <a:gd name="T34" fmla="*/ 14 w 98"/>
                <a:gd name="T35" fmla="*/ 70 h 96"/>
                <a:gd name="T36" fmla="*/ 14 w 98"/>
                <a:gd name="T37" fmla="*/ 68 h 96"/>
                <a:gd name="T38" fmla="*/ 61 w 98"/>
                <a:gd name="T39" fmla="*/ 19 h 96"/>
                <a:gd name="T40" fmla="*/ 63 w 98"/>
                <a:gd name="T41" fmla="*/ 19 h 96"/>
                <a:gd name="T42" fmla="*/ 64 w 98"/>
                <a:gd name="T43" fmla="*/ 20 h 96"/>
                <a:gd name="T44" fmla="*/ 64 w 98"/>
                <a:gd name="T45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6">
                  <a:moveTo>
                    <a:pt x="74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8" y="24"/>
                    <a:pt x="98" y="24"/>
                    <a:pt x="98" y="24"/>
                  </a:cubicBezTo>
                  <a:lnTo>
                    <a:pt x="74" y="0"/>
                  </a:lnTo>
                  <a:close/>
                  <a:moveTo>
                    <a:pt x="64" y="22"/>
                  </a:move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2"/>
                    <a:pt x="15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69"/>
                    <a:pt x="14" y="6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19"/>
                    <a:pt x="62" y="19"/>
                    <a:pt x="63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1"/>
                    <a:pt x="6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635">
              <a:extLst>
                <a:ext uri="{FF2B5EF4-FFF2-40B4-BE49-F238E27FC236}">
                  <a16:creationId xmlns:a16="http://schemas.microsoft.com/office/drawing/2014/main" id="{FD0725F2-8E24-5E36-C3B5-FFF86C56AED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37763" y="476250"/>
              <a:ext cx="496888" cy="495300"/>
            </a:xfrm>
            <a:custGeom>
              <a:avLst/>
              <a:gdLst>
                <a:gd name="T0" fmla="*/ 127 w 132"/>
                <a:gd name="T1" fmla="*/ 61 h 132"/>
                <a:gd name="T2" fmla="*/ 72 w 132"/>
                <a:gd name="T3" fmla="*/ 5 h 132"/>
                <a:gd name="T4" fmla="*/ 53 w 132"/>
                <a:gd name="T5" fmla="*/ 6 h 132"/>
                <a:gd name="T6" fmla="*/ 6 w 132"/>
                <a:gd name="T7" fmla="*/ 53 h 132"/>
                <a:gd name="T8" fmla="*/ 5 w 132"/>
                <a:gd name="T9" fmla="*/ 71 h 132"/>
                <a:gd name="T10" fmla="*/ 60 w 132"/>
                <a:gd name="T11" fmla="*/ 127 h 132"/>
                <a:gd name="T12" fmla="*/ 79 w 132"/>
                <a:gd name="T13" fmla="*/ 126 h 132"/>
                <a:gd name="T14" fmla="*/ 126 w 132"/>
                <a:gd name="T15" fmla="*/ 79 h 132"/>
                <a:gd name="T16" fmla="*/ 127 w 132"/>
                <a:gd name="T17" fmla="*/ 61 h 132"/>
                <a:gd name="T18" fmla="*/ 95 w 132"/>
                <a:gd name="T19" fmla="*/ 75 h 132"/>
                <a:gd name="T20" fmla="*/ 58 w 132"/>
                <a:gd name="T21" fmla="*/ 37 h 132"/>
                <a:gd name="T22" fmla="*/ 58 w 132"/>
                <a:gd name="T23" fmla="*/ 24 h 132"/>
                <a:gd name="T24" fmla="*/ 72 w 132"/>
                <a:gd name="T25" fmla="*/ 23 h 132"/>
                <a:gd name="T26" fmla="*/ 109 w 132"/>
                <a:gd name="T27" fmla="*/ 61 h 132"/>
                <a:gd name="T28" fmla="*/ 108 w 132"/>
                <a:gd name="T29" fmla="*/ 74 h 132"/>
                <a:gd name="T30" fmla="*/ 95 w 132"/>
                <a:gd name="T31" fmla="*/ 7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2">
                  <a:moveTo>
                    <a:pt x="127" y="61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67" y="0"/>
                    <a:pt x="59" y="0"/>
                    <a:pt x="53" y="6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0" y="58"/>
                    <a:pt x="0" y="66"/>
                    <a:pt x="5" y="71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5" y="132"/>
                    <a:pt x="73" y="132"/>
                    <a:pt x="79" y="126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32" y="74"/>
                    <a:pt x="132" y="66"/>
                    <a:pt x="127" y="61"/>
                  </a:cubicBezTo>
                  <a:close/>
                  <a:moveTo>
                    <a:pt x="95" y="75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4" y="34"/>
                    <a:pt x="54" y="28"/>
                    <a:pt x="58" y="24"/>
                  </a:cubicBezTo>
                  <a:cubicBezTo>
                    <a:pt x="62" y="20"/>
                    <a:pt x="68" y="20"/>
                    <a:pt x="72" y="23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13" y="64"/>
                    <a:pt x="112" y="70"/>
                    <a:pt x="108" y="74"/>
                  </a:cubicBezTo>
                  <a:cubicBezTo>
                    <a:pt x="104" y="78"/>
                    <a:pt x="98" y="79"/>
                    <a:pt x="9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9" name="Freeform 3137">
            <a:extLst>
              <a:ext uri="{FF2B5EF4-FFF2-40B4-BE49-F238E27FC236}">
                <a16:creationId xmlns:a16="http://schemas.microsoft.com/office/drawing/2014/main" id="{34D86658-CB36-7709-6B01-931B2D047F70}"/>
              </a:ext>
            </a:extLst>
          </p:cNvPr>
          <p:cNvSpPr>
            <a:spLocks noChangeAspect="1"/>
          </p:cNvSpPr>
          <p:nvPr/>
        </p:nvSpPr>
        <p:spPr bwMode="gray">
          <a:xfrm>
            <a:off x="3250082" y="5067531"/>
            <a:ext cx="464880" cy="537270"/>
          </a:xfrm>
          <a:custGeom>
            <a:avLst/>
            <a:gdLst>
              <a:gd name="T0" fmla="*/ 0 w 174"/>
              <a:gd name="T1" fmla="*/ 181 h 201"/>
              <a:gd name="T2" fmla="*/ 21 w 174"/>
              <a:gd name="T3" fmla="*/ 194 h 201"/>
              <a:gd name="T4" fmla="*/ 162 w 174"/>
              <a:gd name="T5" fmla="*/ 113 h 201"/>
              <a:gd name="T6" fmla="*/ 162 w 174"/>
              <a:gd name="T7" fmla="*/ 88 h 201"/>
              <a:gd name="T8" fmla="*/ 21 w 174"/>
              <a:gd name="T9" fmla="*/ 7 h 201"/>
              <a:gd name="T10" fmla="*/ 0 w 174"/>
              <a:gd name="T11" fmla="*/ 19 h 201"/>
              <a:gd name="T12" fmla="*/ 0 w 174"/>
              <a:gd name="T13" fmla="*/ 18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201">
                <a:moveTo>
                  <a:pt x="0" y="181"/>
                </a:moveTo>
                <a:cubicBezTo>
                  <a:pt x="0" y="195"/>
                  <a:pt x="10" y="201"/>
                  <a:pt x="21" y="194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74" y="106"/>
                  <a:pt x="174" y="95"/>
                  <a:pt x="162" y="88"/>
                </a:cubicBezTo>
                <a:cubicBezTo>
                  <a:pt x="21" y="7"/>
                  <a:pt x="21" y="7"/>
                  <a:pt x="21" y="7"/>
                </a:cubicBezTo>
                <a:cubicBezTo>
                  <a:pt x="10" y="0"/>
                  <a:pt x="0" y="6"/>
                  <a:pt x="0" y="19"/>
                </a:cubicBezTo>
                <a:lnTo>
                  <a:pt x="0" y="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0" name="Freeform 3138">
            <a:extLst>
              <a:ext uri="{FF2B5EF4-FFF2-40B4-BE49-F238E27FC236}">
                <a16:creationId xmlns:a16="http://schemas.microsoft.com/office/drawing/2014/main" id="{88E27935-0545-63EF-C8A2-55ABFA86DE93}"/>
              </a:ext>
            </a:extLst>
          </p:cNvPr>
          <p:cNvSpPr>
            <a:spLocks noChangeAspect="1"/>
          </p:cNvSpPr>
          <p:nvPr/>
        </p:nvSpPr>
        <p:spPr bwMode="gray">
          <a:xfrm>
            <a:off x="1968580" y="5078277"/>
            <a:ext cx="516910" cy="515779"/>
          </a:xfrm>
          <a:custGeom>
            <a:avLst/>
            <a:gdLst>
              <a:gd name="T0" fmla="*/ 193 w 193"/>
              <a:gd name="T1" fmla="*/ 170 h 193"/>
              <a:gd name="T2" fmla="*/ 170 w 193"/>
              <a:gd name="T3" fmla="*/ 193 h 193"/>
              <a:gd name="T4" fmla="*/ 23 w 193"/>
              <a:gd name="T5" fmla="*/ 193 h 193"/>
              <a:gd name="T6" fmla="*/ 0 w 193"/>
              <a:gd name="T7" fmla="*/ 170 h 193"/>
              <a:gd name="T8" fmla="*/ 0 w 193"/>
              <a:gd name="T9" fmla="*/ 23 h 193"/>
              <a:gd name="T10" fmla="*/ 23 w 193"/>
              <a:gd name="T11" fmla="*/ 0 h 193"/>
              <a:gd name="T12" fmla="*/ 170 w 193"/>
              <a:gd name="T13" fmla="*/ 0 h 193"/>
              <a:gd name="T14" fmla="*/ 193 w 193"/>
              <a:gd name="T15" fmla="*/ 23 h 193"/>
              <a:gd name="T16" fmla="*/ 193 w 193"/>
              <a:gd name="T17" fmla="*/ 17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" h="193">
                <a:moveTo>
                  <a:pt x="193" y="170"/>
                </a:moveTo>
                <a:cubicBezTo>
                  <a:pt x="193" y="183"/>
                  <a:pt x="183" y="193"/>
                  <a:pt x="170" y="193"/>
                </a:cubicBezTo>
                <a:cubicBezTo>
                  <a:pt x="23" y="193"/>
                  <a:pt x="23" y="193"/>
                  <a:pt x="23" y="193"/>
                </a:cubicBezTo>
                <a:cubicBezTo>
                  <a:pt x="10" y="193"/>
                  <a:pt x="0" y="183"/>
                  <a:pt x="0" y="17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83" y="0"/>
                  <a:pt x="193" y="10"/>
                  <a:pt x="193" y="23"/>
                </a:cubicBezTo>
                <a:lnTo>
                  <a:pt x="193" y="1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Freeform 3144">
            <a:extLst>
              <a:ext uri="{FF2B5EF4-FFF2-40B4-BE49-F238E27FC236}">
                <a16:creationId xmlns:a16="http://schemas.microsoft.com/office/drawing/2014/main" id="{5A2D7CC1-F301-ED88-797B-044F0361CD69}"/>
              </a:ext>
            </a:extLst>
          </p:cNvPr>
          <p:cNvSpPr>
            <a:spLocks noChangeAspect="1"/>
          </p:cNvSpPr>
          <p:nvPr/>
        </p:nvSpPr>
        <p:spPr bwMode="gray">
          <a:xfrm>
            <a:off x="5731648" y="5064704"/>
            <a:ext cx="523697" cy="542925"/>
          </a:xfrm>
          <a:custGeom>
            <a:avLst/>
            <a:gdLst>
              <a:gd name="T0" fmla="*/ 185 w 196"/>
              <a:gd name="T1" fmla="*/ 89 h 203"/>
              <a:gd name="T2" fmla="*/ 109 w 196"/>
              <a:gd name="T3" fmla="*/ 9 h 203"/>
              <a:gd name="T4" fmla="*/ 84 w 196"/>
              <a:gd name="T5" fmla="*/ 21 h 203"/>
              <a:gd name="T6" fmla="*/ 84 w 196"/>
              <a:gd name="T7" fmla="*/ 72 h 203"/>
              <a:gd name="T8" fmla="*/ 25 w 196"/>
              <a:gd name="T9" fmla="*/ 9 h 203"/>
              <a:gd name="T10" fmla="*/ 0 w 196"/>
              <a:gd name="T11" fmla="*/ 21 h 203"/>
              <a:gd name="T12" fmla="*/ 0 w 196"/>
              <a:gd name="T13" fmla="*/ 182 h 203"/>
              <a:gd name="T14" fmla="*/ 25 w 196"/>
              <a:gd name="T15" fmla="*/ 194 h 203"/>
              <a:gd name="T16" fmla="*/ 84 w 196"/>
              <a:gd name="T17" fmla="*/ 131 h 203"/>
              <a:gd name="T18" fmla="*/ 84 w 196"/>
              <a:gd name="T19" fmla="*/ 182 h 203"/>
              <a:gd name="T20" fmla="*/ 109 w 196"/>
              <a:gd name="T21" fmla="*/ 194 h 203"/>
              <a:gd name="T22" fmla="*/ 185 w 196"/>
              <a:gd name="T23" fmla="*/ 114 h 203"/>
              <a:gd name="T24" fmla="*/ 185 w 196"/>
              <a:gd name="T25" fmla="*/ 8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6" h="203">
                <a:moveTo>
                  <a:pt x="185" y="89"/>
                </a:moveTo>
                <a:cubicBezTo>
                  <a:pt x="109" y="9"/>
                  <a:pt x="109" y="9"/>
                  <a:pt x="109" y="9"/>
                </a:cubicBezTo>
                <a:cubicBezTo>
                  <a:pt x="99" y="0"/>
                  <a:pt x="84" y="8"/>
                  <a:pt x="84" y="21"/>
                </a:cubicBezTo>
                <a:cubicBezTo>
                  <a:pt x="84" y="72"/>
                  <a:pt x="84" y="72"/>
                  <a:pt x="84" y="72"/>
                </a:cubicBezTo>
                <a:cubicBezTo>
                  <a:pt x="25" y="9"/>
                  <a:pt x="25" y="9"/>
                  <a:pt x="25" y="9"/>
                </a:cubicBezTo>
                <a:cubicBezTo>
                  <a:pt x="15" y="0"/>
                  <a:pt x="0" y="8"/>
                  <a:pt x="0" y="21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95"/>
                  <a:pt x="14" y="203"/>
                  <a:pt x="25" y="194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82"/>
                  <a:pt x="84" y="182"/>
                  <a:pt x="84" y="182"/>
                </a:cubicBezTo>
                <a:cubicBezTo>
                  <a:pt x="84" y="195"/>
                  <a:pt x="98" y="203"/>
                  <a:pt x="109" y="194"/>
                </a:cubicBezTo>
                <a:cubicBezTo>
                  <a:pt x="185" y="114"/>
                  <a:pt x="185" y="114"/>
                  <a:pt x="185" y="114"/>
                </a:cubicBezTo>
                <a:cubicBezTo>
                  <a:pt x="195" y="103"/>
                  <a:pt x="196" y="99"/>
                  <a:pt x="185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2" name="Freeform 3145">
            <a:extLst>
              <a:ext uri="{FF2B5EF4-FFF2-40B4-BE49-F238E27FC236}">
                <a16:creationId xmlns:a16="http://schemas.microsoft.com/office/drawing/2014/main" id="{EE023F3D-5C92-D25B-F677-260F3AAFA206}"/>
              </a:ext>
            </a:extLst>
          </p:cNvPr>
          <p:cNvSpPr>
            <a:spLocks noChangeAspect="1"/>
          </p:cNvSpPr>
          <p:nvPr/>
        </p:nvSpPr>
        <p:spPr bwMode="gray">
          <a:xfrm>
            <a:off x="4476161" y="5064704"/>
            <a:ext cx="523697" cy="542925"/>
          </a:xfrm>
          <a:custGeom>
            <a:avLst/>
            <a:gdLst>
              <a:gd name="T0" fmla="*/ 11 w 196"/>
              <a:gd name="T1" fmla="*/ 89 h 203"/>
              <a:gd name="T2" fmla="*/ 87 w 196"/>
              <a:gd name="T3" fmla="*/ 9 h 203"/>
              <a:gd name="T4" fmla="*/ 112 w 196"/>
              <a:gd name="T5" fmla="*/ 21 h 203"/>
              <a:gd name="T6" fmla="*/ 112 w 196"/>
              <a:gd name="T7" fmla="*/ 72 h 203"/>
              <a:gd name="T8" fmla="*/ 171 w 196"/>
              <a:gd name="T9" fmla="*/ 9 h 203"/>
              <a:gd name="T10" fmla="*/ 196 w 196"/>
              <a:gd name="T11" fmla="*/ 21 h 203"/>
              <a:gd name="T12" fmla="*/ 196 w 196"/>
              <a:gd name="T13" fmla="*/ 182 h 203"/>
              <a:gd name="T14" fmla="*/ 171 w 196"/>
              <a:gd name="T15" fmla="*/ 194 h 203"/>
              <a:gd name="T16" fmla="*/ 112 w 196"/>
              <a:gd name="T17" fmla="*/ 131 h 203"/>
              <a:gd name="T18" fmla="*/ 112 w 196"/>
              <a:gd name="T19" fmla="*/ 182 h 203"/>
              <a:gd name="T20" fmla="*/ 87 w 196"/>
              <a:gd name="T21" fmla="*/ 194 h 203"/>
              <a:gd name="T22" fmla="*/ 11 w 196"/>
              <a:gd name="T23" fmla="*/ 114 h 203"/>
              <a:gd name="T24" fmla="*/ 11 w 196"/>
              <a:gd name="T25" fmla="*/ 8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6" h="203">
                <a:moveTo>
                  <a:pt x="11" y="89"/>
                </a:moveTo>
                <a:cubicBezTo>
                  <a:pt x="87" y="9"/>
                  <a:pt x="87" y="9"/>
                  <a:pt x="87" y="9"/>
                </a:cubicBezTo>
                <a:cubicBezTo>
                  <a:pt x="97" y="0"/>
                  <a:pt x="112" y="8"/>
                  <a:pt x="112" y="2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71" y="9"/>
                  <a:pt x="171" y="9"/>
                  <a:pt x="171" y="9"/>
                </a:cubicBezTo>
                <a:cubicBezTo>
                  <a:pt x="181" y="0"/>
                  <a:pt x="196" y="8"/>
                  <a:pt x="196" y="21"/>
                </a:cubicBezTo>
                <a:cubicBezTo>
                  <a:pt x="196" y="182"/>
                  <a:pt x="196" y="182"/>
                  <a:pt x="196" y="182"/>
                </a:cubicBezTo>
                <a:cubicBezTo>
                  <a:pt x="196" y="195"/>
                  <a:pt x="182" y="203"/>
                  <a:pt x="171" y="194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2" y="182"/>
                  <a:pt x="112" y="182"/>
                  <a:pt x="112" y="182"/>
                </a:cubicBezTo>
                <a:cubicBezTo>
                  <a:pt x="112" y="195"/>
                  <a:pt x="98" y="203"/>
                  <a:pt x="87" y="19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" y="103"/>
                  <a:pt x="0" y="99"/>
                  <a:pt x="11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3" name="Gruppieren 35">
            <a:extLst>
              <a:ext uri="{FF2B5EF4-FFF2-40B4-BE49-F238E27FC236}">
                <a16:creationId xmlns:a16="http://schemas.microsoft.com/office/drawing/2014/main" id="{854F47BD-23E8-DED2-4F50-55477EA1430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91094" y="5078277"/>
            <a:ext cx="515779" cy="515779"/>
            <a:chOff x="10752138" y="5484813"/>
            <a:chExt cx="723900" cy="723900"/>
          </a:xfrm>
          <a:solidFill>
            <a:schemeClr val="accent2"/>
          </a:solidFill>
        </p:grpSpPr>
        <p:sp>
          <p:nvSpPr>
            <p:cNvPr id="74" name="Freeform 3149">
              <a:extLst>
                <a:ext uri="{FF2B5EF4-FFF2-40B4-BE49-F238E27FC236}">
                  <a16:creationId xmlns:a16="http://schemas.microsoft.com/office/drawing/2014/main" id="{5128A5B0-CD0B-9300-A249-D23F26F926CA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52138" y="5545138"/>
              <a:ext cx="723900" cy="663575"/>
            </a:xfrm>
            <a:custGeom>
              <a:avLst/>
              <a:gdLst>
                <a:gd name="T0" fmla="*/ 96 w 193"/>
                <a:gd name="T1" fmla="*/ 177 h 177"/>
                <a:gd name="T2" fmla="*/ 0 w 193"/>
                <a:gd name="T3" fmla="*/ 80 h 177"/>
                <a:gd name="T4" fmla="*/ 32 w 193"/>
                <a:gd name="T5" fmla="*/ 7 h 177"/>
                <a:gd name="T6" fmla="*/ 58 w 193"/>
                <a:gd name="T7" fmla="*/ 9 h 177"/>
                <a:gd name="T8" fmla="*/ 56 w 193"/>
                <a:gd name="T9" fmla="*/ 34 h 177"/>
                <a:gd name="T10" fmla="*/ 36 w 193"/>
                <a:gd name="T11" fmla="*/ 80 h 177"/>
                <a:gd name="T12" fmla="*/ 96 w 193"/>
                <a:gd name="T13" fmla="*/ 141 h 177"/>
                <a:gd name="T14" fmla="*/ 157 w 193"/>
                <a:gd name="T15" fmla="*/ 80 h 177"/>
                <a:gd name="T16" fmla="*/ 136 w 193"/>
                <a:gd name="T17" fmla="*/ 34 h 177"/>
                <a:gd name="T18" fmla="*/ 135 w 193"/>
                <a:gd name="T19" fmla="*/ 9 h 177"/>
                <a:gd name="T20" fmla="*/ 160 w 193"/>
                <a:gd name="T21" fmla="*/ 7 h 177"/>
                <a:gd name="T22" fmla="*/ 193 w 193"/>
                <a:gd name="T23" fmla="*/ 80 h 177"/>
                <a:gd name="T24" fmla="*/ 96 w 193"/>
                <a:gd name="T2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77">
                  <a:moveTo>
                    <a:pt x="96" y="177"/>
                  </a:moveTo>
                  <a:cubicBezTo>
                    <a:pt x="43" y="177"/>
                    <a:pt x="0" y="133"/>
                    <a:pt x="0" y="80"/>
                  </a:cubicBezTo>
                  <a:cubicBezTo>
                    <a:pt x="0" y="52"/>
                    <a:pt x="12" y="26"/>
                    <a:pt x="32" y="7"/>
                  </a:cubicBezTo>
                  <a:cubicBezTo>
                    <a:pt x="40" y="1"/>
                    <a:pt x="51" y="1"/>
                    <a:pt x="58" y="9"/>
                  </a:cubicBezTo>
                  <a:cubicBezTo>
                    <a:pt x="64" y="16"/>
                    <a:pt x="64" y="28"/>
                    <a:pt x="56" y="34"/>
                  </a:cubicBezTo>
                  <a:cubicBezTo>
                    <a:pt x="43" y="46"/>
                    <a:pt x="36" y="62"/>
                    <a:pt x="36" y="80"/>
                  </a:cubicBezTo>
                  <a:cubicBezTo>
                    <a:pt x="36" y="113"/>
                    <a:pt x="63" y="141"/>
                    <a:pt x="96" y="141"/>
                  </a:cubicBezTo>
                  <a:cubicBezTo>
                    <a:pt x="130" y="141"/>
                    <a:pt x="157" y="113"/>
                    <a:pt x="157" y="80"/>
                  </a:cubicBezTo>
                  <a:cubicBezTo>
                    <a:pt x="157" y="62"/>
                    <a:pt x="149" y="46"/>
                    <a:pt x="136" y="34"/>
                  </a:cubicBezTo>
                  <a:cubicBezTo>
                    <a:pt x="129" y="27"/>
                    <a:pt x="128" y="16"/>
                    <a:pt x="135" y="9"/>
                  </a:cubicBezTo>
                  <a:cubicBezTo>
                    <a:pt x="141" y="1"/>
                    <a:pt x="153" y="0"/>
                    <a:pt x="160" y="7"/>
                  </a:cubicBezTo>
                  <a:cubicBezTo>
                    <a:pt x="181" y="25"/>
                    <a:pt x="193" y="52"/>
                    <a:pt x="193" y="80"/>
                  </a:cubicBezTo>
                  <a:cubicBezTo>
                    <a:pt x="193" y="133"/>
                    <a:pt x="150" y="177"/>
                    <a:pt x="96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3150">
              <a:extLst>
                <a:ext uri="{FF2B5EF4-FFF2-40B4-BE49-F238E27FC236}">
                  <a16:creationId xmlns:a16="http://schemas.microsoft.com/office/drawing/2014/main" id="{AC35B672-AA33-1651-5EC6-942C3C83EC9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044238" y="5484813"/>
              <a:ext cx="134938" cy="360363"/>
            </a:xfrm>
            <a:custGeom>
              <a:avLst/>
              <a:gdLst>
                <a:gd name="T0" fmla="*/ 36 w 36"/>
                <a:gd name="T1" fmla="*/ 78 h 96"/>
                <a:gd name="T2" fmla="*/ 18 w 36"/>
                <a:gd name="T3" fmla="*/ 96 h 96"/>
                <a:gd name="T4" fmla="*/ 18 w 36"/>
                <a:gd name="T5" fmla="*/ 96 h 96"/>
                <a:gd name="T6" fmla="*/ 0 w 36"/>
                <a:gd name="T7" fmla="*/ 78 h 96"/>
                <a:gd name="T8" fmla="*/ 0 w 36"/>
                <a:gd name="T9" fmla="*/ 18 h 96"/>
                <a:gd name="T10" fmla="*/ 18 w 36"/>
                <a:gd name="T11" fmla="*/ 0 h 96"/>
                <a:gd name="T12" fmla="*/ 18 w 36"/>
                <a:gd name="T13" fmla="*/ 0 h 96"/>
                <a:gd name="T14" fmla="*/ 36 w 36"/>
                <a:gd name="T15" fmla="*/ 18 h 96"/>
                <a:gd name="T16" fmla="*/ 36 w 36"/>
                <a:gd name="T17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6">
                  <a:moveTo>
                    <a:pt x="36" y="78"/>
                  </a:moveTo>
                  <a:cubicBezTo>
                    <a:pt x="36" y="88"/>
                    <a:pt x="28" y="96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lnTo>
                    <a:pt x="3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6" name="Gruppieren 85">
            <a:extLst>
              <a:ext uri="{FF2B5EF4-FFF2-40B4-BE49-F238E27FC236}">
                <a16:creationId xmlns:a16="http://schemas.microsoft.com/office/drawing/2014/main" id="{37AA359E-6B53-9CC9-4466-34E47B0DAAC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3659" y="5078277"/>
            <a:ext cx="515779" cy="515779"/>
            <a:chOff x="3336925" y="6497638"/>
            <a:chExt cx="723900" cy="723900"/>
          </a:xfrm>
          <a:solidFill>
            <a:schemeClr val="accent2"/>
          </a:solidFill>
        </p:grpSpPr>
        <p:sp>
          <p:nvSpPr>
            <p:cNvPr id="77" name="Freeform 3139">
              <a:extLst>
                <a:ext uri="{FF2B5EF4-FFF2-40B4-BE49-F238E27FC236}">
                  <a16:creationId xmlns:a16="http://schemas.microsoft.com/office/drawing/2014/main" id="{C0CB9DF1-2AB0-E60B-D7D5-FC4DAD0ADA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6925" y="6497638"/>
              <a:ext cx="319088" cy="723900"/>
            </a:xfrm>
            <a:custGeom>
              <a:avLst/>
              <a:gdLst>
                <a:gd name="T0" fmla="*/ 85 w 85"/>
                <a:gd name="T1" fmla="*/ 170 h 193"/>
                <a:gd name="T2" fmla="*/ 62 w 85"/>
                <a:gd name="T3" fmla="*/ 193 h 193"/>
                <a:gd name="T4" fmla="*/ 23 w 85"/>
                <a:gd name="T5" fmla="*/ 193 h 193"/>
                <a:gd name="T6" fmla="*/ 0 w 85"/>
                <a:gd name="T7" fmla="*/ 170 h 193"/>
                <a:gd name="T8" fmla="*/ 0 w 85"/>
                <a:gd name="T9" fmla="*/ 23 h 193"/>
                <a:gd name="T10" fmla="*/ 23 w 85"/>
                <a:gd name="T11" fmla="*/ 0 h 193"/>
                <a:gd name="T12" fmla="*/ 62 w 85"/>
                <a:gd name="T13" fmla="*/ 0 h 193"/>
                <a:gd name="T14" fmla="*/ 85 w 85"/>
                <a:gd name="T15" fmla="*/ 23 h 193"/>
                <a:gd name="T16" fmla="*/ 85 w 85"/>
                <a:gd name="T17" fmla="*/ 17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93">
                  <a:moveTo>
                    <a:pt x="85" y="170"/>
                  </a:moveTo>
                  <a:cubicBezTo>
                    <a:pt x="85" y="183"/>
                    <a:pt x="75" y="193"/>
                    <a:pt x="62" y="193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11" y="193"/>
                    <a:pt x="0" y="183"/>
                    <a:pt x="0" y="17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5" y="0"/>
                    <a:pt x="85" y="10"/>
                    <a:pt x="85" y="23"/>
                  </a:cubicBezTo>
                  <a:lnTo>
                    <a:pt x="85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3140">
              <a:extLst>
                <a:ext uri="{FF2B5EF4-FFF2-40B4-BE49-F238E27FC236}">
                  <a16:creationId xmlns:a16="http://schemas.microsoft.com/office/drawing/2014/main" id="{599EC02D-7A35-0576-144D-E1F8C24F17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46500" y="6497638"/>
              <a:ext cx="314325" cy="723900"/>
            </a:xfrm>
            <a:custGeom>
              <a:avLst/>
              <a:gdLst>
                <a:gd name="T0" fmla="*/ 0 w 84"/>
                <a:gd name="T1" fmla="*/ 170 h 193"/>
                <a:gd name="T2" fmla="*/ 22 w 84"/>
                <a:gd name="T3" fmla="*/ 193 h 193"/>
                <a:gd name="T4" fmla="*/ 62 w 84"/>
                <a:gd name="T5" fmla="*/ 193 h 193"/>
                <a:gd name="T6" fmla="*/ 84 w 84"/>
                <a:gd name="T7" fmla="*/ 170 h 193"/>
                <a:gd name="T8" fmla="*/ 84 w 84"/>
                <a:gd name="T9" fmla="*/ 23 h 193"/>
                <a:gd name="T10" fmla="*/ 62 w 84"/>
                <a:gd name="T11" fmla="*/ 0 h 193"/>
                <a:gd name="T12" fmla="*/ 22 w 84"/>
                <a:gd name="T13" fmla="*/ 0 h 193"/>
                <a:gd name="T14" fmla="*/ 0 w 84"/>
                <a:gd name="T15" fmla="*/ 23 h 193"/>
                <a:gd name="T16" fmla="*/ 0 w 84"/>
                <a:gd name="T17" fmla="*/ 17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93">
                  <a:moveTo>
                    <a:pt x="0" y="170"/>
                  </a:moveTo>
                  <a:cubicBezTo>
                    <a:pt x="0" y="183"/>
                    <a:pt x="10" y="193"/>
                    <a:pt x="22" y="193"/>
                  </a:cubicBezTo>
                  <a:cubicBezTo>
                    <a:pt x="62" y="193"/>
                    <a:pt x="62" y="193"/>
                    <a:pt x="62" y="193"/>
                  </a:cubicBezTo>
                  <a:cubicBezTo>
                    <a:pt x="74" y="193"/>
                    <a:pt x="84" y="183"/>
                    <a:pt x="84" y="170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10"/>
                    <a:pt x="74" y="0"/>
                    <a:pt x="6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9" name="Freeform 3175">
            <a:extLst>
              <a:ext uri="{FF2B5EF4-FFF2-40B4-BE49-F238E27FC236}">
                <a16:creationId xmlns:a16="http://schemas.microsoft.com/office/drawing/2014/main" id="{E3B5FC91-B064-A128-C79F-9CB11BF1861C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699491" y="2567245"/>
            <a:ext cx="544115" cy="540544"/>
          </a:xfrm>
          <a:custGeom>
            <a:avLst/>
            <a:gdLst>
              <a:gd name="T0" fmla="*/ 181 w 193"/>
              <a:gd name="T1" fmla="*/ 114 h 192"/>
              <a:gd name="T2" fmla="*/ 167 w 193"/>
              <a:gd name="T3" fmla="*/ 114 h 192"/>
              <a:gd name="T4" fmla="*/ 160 w 193"/>
              <a:gd name="T5" fmla="*/ 134 h 192"/>
              <a:gd name="T6" fmla="*/ 161 w 193"/>
              <a:gd name="T7" fmla="*/ 135 h 192"/>
              <a:gd name="T8" fmla="*/ 169 w 193"/>
              <a:gd name="T9" fmla="*/ 160 h 192"/>
              <a:gd name="T10" fmla="*/ 140 w 193"/>
              <a:gd name="T11" fmla="*/ 166 h 192"/>
              <a:gd name="T12" fmla="*/ 133 w 193"/>
              <a:gd name="T13" fmla="*/ 158 h 192"/>
              <a:gd name="T14" fmla="*/ 126 w 193"/>
              <a:gd name="T15" fmla="*/ 156 h 192"/>
              <a:gd name="T16" fmla="*/ 123 w 193"/>
              <a:gd name="T17" fmla="*/ 157 h 192"/>
              <a:gd name="T18" fmla="*/ 121 w 193"/>
              <a:gd name="T19" fmla="*/ 158 h 192"/>
              <a:gd name="T20" fmla="*/ 120 w 193"/>
              <a:gd name="T21" fmla="*/ 158 h 192"/>
              <a:gd name="T22" fmla="*/ 117 w 193"/>
              <a:gd name="T23" fmla="*/ 161 h 192"/>
              <a:gd name="T24" fmla="*/ 114 w 193"/>
              <a:gd name="T25" fmla="*/ 167 h 192"/>
              <a:gd name="T26" fmla="*/ 114 w 193"/>
              <a:gd name="T27" fmla="*/ 176 h 192"/>
              <a:gd name="T28" fmla="*/ 91 w 193"/>
              <a:gd name="T29" fmla="*/ 192 h 192"/>
              <a:gd name="T30" fmla="*/ 78 w 193"/>
              <a:gd name="T31" fmla="*/ 170 h 192"/>
              <a:gd name="T32" fmla="*/ 78 w 193"/>
              <a:gd name="T33" fmla="*/ 167 h 192"/>
              <a:gd name="T34" fmla="*/ 65 w 193"/>
              <a:gd name="T35" fmla="*/ 157 h 192"/>
              <a:gd name="T36" fmla="*/ 64 w 193"/>
              <a:gd name="T37" fmla="*/ 157 h 192"/>
              <a:gd name="T38" fmla="*/ 63 w 193"/>
              <a:gd name="T39" fmla="*/ 157 h 192"/>
              <a:gd name="T40" fmla="*/ 61 w 193"/>
              <a:gd name="T41" fmla="*/ 158 h 192"/>
              <a:gd name="T42" fmla="*/ 60 w 193"/>
              <a:gd name="T43" fmla="*/ 158 h 192"/>
              <a:gd name="T44" fmla="*/ 59 w 193"/>
              <a:gd name="T45" fmla="*/ 159 h 192"/>
              <a:gd name="T46" fmla="*/ 32 w 193"/>
              <a:gd name="T47" fmla="*/ 168 h 192"/>
              <a:gd name="T48" fmla="*/ 27 w 193"/>
              <a:gd name="T49" fmla="*/ 140 h 192"/>
              <a:gd name="T50" fmla="*/ 33 w 193"/>
              <a:gd name="T51" fmla="*/ 133 h 192"/>
              <a:gd name="T52" fmla="*/ 36 w 193"/>
              <a:gd name="T53" fmla="*/ 126 h 192"/>
              <a:gd name="T54" fmla="*/ 26 w 193"/>
              <a:gd name="T55" fmla="*/ 114 h 192"/>
              <a:gd name="T56" fmla="*/ 12 w 193"/>
              <a:gd name="T57" fmla="*/ 114 h 192"/>
              <a:gd name="T58" fmla="*/ 12 w 193"/>
              <a:gd name="T59" fmla="*/ 78 h 192"/>
              <a:gd name="T60" fmla="*/ 25 w 193"/>
              <a:gd name="T61" fmla="*/ 78 h 192"/>
              <a:gd name="T62" fmla="*/ 32 w 193"/>
              <a:gd name="T63" fmla="*/ 74 h 192"/>
              <a:gd name="T64" fmla="*/ 36 w 193"/>
              <a:gd name="T65" fmla="*/ 64 h 192"/>
              <a:gd name="T66" fmla="*/ 35 w 193"/>
              <a:gd name="T67" fmla="*/ 62 h 192"/>
              <a:gd name="T68" fmla="*/ 35 w 193"/>
              <a:gd name="T69" fmla="*/ 61 h 192"/>
              <a:gd name="T70" fmla="*/ 34 w 193"/>
              <a:gd name="T71" fmla="*/ 59 h 192"/>
              <a:gd name="T72" fmla="*/ 33 w 193"/>
              <a:gd name="T73" fmla="*/ 58 h 192"/>
              <a:gd name="T74" fmla="*/ 27 w 193"/>
              <a:gd name="T75" fmla="*/ 52 h 192"/>
              <a:gd name="T76" fmla="*/ 32 w 193"/>
              <a:gd name="T77" fmla="*/ 24 h 192"/>
              <a:gd name="T78" fmla="*/ 57 w 193"/>
              <a:gd name="T79" fmla="*/ 31 h 192"/>
              <a:gd name="T80" fmla="*/ 74 w 193"/>
              <a:gd name="T81" fmla="*/ 33 h 192"/>
              <a:gd name="T82" fmla="*/ 78 w 193"/>
              <a:gd name="T83" fmla="*/ 28 h 192"/>
              <a:gd name="T84" fmla="*/ 78 w 193"/>
              <a:gd name="T85" fmla="*/ 27 h 192"/>
              <a:gd name="T86" fmla="*/ 78 w 193"/>
              <a:gd name="T87" fmla="*/ 25 h 192"/>
              <a:gd name="T88" fmla="*/ 78 w 193"/>
              <a:gd name="T89" fmla="*/ 25 h 192"/>
              <a:gd name="T90" fmla="*/ 78 w 193"/>
              <a:gd name="T91" fmla="*/ 12 h 192"/>
              <a:gd name="T92" fmla="*/ 114 w 193"/>
              <a:gd name="T93" fmla="*/ 12 h 192"/>
              <a:gd name="T94" fmla="*/ 114 w 193"/>
              <a:gd name="T95" fmla="*/ 25 h 192"/>
              <a:gd name="T96" fmla="*/ 134 w 193"/>
              <a:gd name="T97" fmla="*/ 33 h 192"/>
              <a:gd name="T98" fmla="*/ 140 w 193"/>
              <a:gd name="T99" fmla="*/ 26 h 192"/>
              <a:gd name="T100" fmla="*/ 169 w 193"/>
              <a:gd name="T101" fmla="*/ 32 h 192"/>
              <a:gd name="T102" fmla="*/ 161 w 193"/>
              <a:gd name="T103" fmla="*/ 56 h 192"/>
              <a:gd name="T104" fmla="*/ 157 w 193"/>
              <a:gd name="T105" fmla="*/ 66 h 192"/>
              <a:gd name="T106" fmla="*/ 168 w 193"/>
              <a:gd name="T107" fmla="*/ 78 h 192"/>
              <a:gd name="T108" fmla="*/ 177 w 193"/>
              <a:gd name="T109" fmla="*/ 78 h 192"/>
              <a:gd name="T110" fmla="*/ 96 w 193"/>
              <a:gd name="T111" fmla="*/ 66 h 192"/>
              <a:gd name="T112" fmla="*/ 127 w 193"/>
              <a:gd name="T113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3" h="192">
                <a:moveTo>
                  <a:pt x="193" y="90"/>
                </a:moveTo>
                <a:cubicBezTo>
                  <a:pt x="193" y="102"/>
                  <a:pt x="193" y="102"/>
                  <a:pt x="193" y="102"/>
                </a:cubicBezTo>
                <a:cubicBezTo>
                  <a:pt x="192" y="108"/>
                  <a:pt x="187" y="113"/>
                  <a:pt x="181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7" y="114"/>
                  <a:pt x="167" y="114"/>
                  <a:pt x="167" y="114"/>
                </a:cubicBezTo>
                <a:cubicBezTo>
                  <a:pt x="166" y="114"/>
                  <a:pt x="165" y="115"/>
                  <a:pt x="164" y="115"/>
                </a:cubicBezTo>
                <a:cubicBezTo>
                  <a:pt x="163" y="116"/>
                  <a:pt x="162" y="116"/>
                  <a:pt x="160" y="118"/>
                </a:cubicBezTo>
                <a:cubicBezTo>
                  <a:pt x="156" y="122"/>
                  <a:pt x="156" y="129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1" y="135"/>
                  <a:pt x="161" y="135"/>
                  <a:pt x="161" y="135"/>
                </a:cubicBezTo>
                <a:cubicBezTo>
                  <a:pt x="166" y="140"/>
                  <a:pt x="166" y="140"/>
                  <a:pt x="166" y="140"/>
                </a:cubicBezTo>
                <a:cubicBezTo>
                  <a:pt x="169" y="143"/>
                  <a:pt x="169" y="143"/>
                  <a:pt x="169" y="143"/>
                </a:cubicBezTo>
                <a:cubicBezTo>
                  <a:pt x="173" y="148"/>
                  <a:pt x="173" y="155"/>
                  <a:pt x="169" y="16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55" y="172"/>
                  <a:pt x="148" y="172"/>
                  <a:pt x="143" y="168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3" y="159"/>
                  <a:pt x="133" y="158"/>
                  <a:pt x="133" y="158"/>
                </a:cubicBezTo>
                <a:cubicBezTo>
                  <a:pt x="131" y="157"/>
                  <a:pt x="129" y="157"/>
                  <a:pt x="127" y="15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56"/>
                  <a:pt x="127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5" y="156"/>
                  <a:pt x="124" y="157"/>
                  <a:pt x="123" y="157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7"/>
                  <a:pt x="122" y="157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0" y="158"/>
                  <a:pt x="120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9" y="159"/>
                  <a:pt x="118" y="160"/>
                  <a:pt x="118" y="160"/>
                </a:cubicBezTo>
                <a:cubicBezTo>
                  <a:pt x="117" y="160"/>
                  <a:pt x="117" y="161"/>
                  <a:pt x="117" y="161"/>
                </a:cubicBezTo>
                <a:cubicBezTo>
                  <a:pt x="117" y="161"/>
                  <a:pt x="117" y="161"/>
                  <a:pt x="117" y="161"/>
                </a:cubicBezTo>
                <a:cubicBezTo>
                  <a:pt x="116" y="163"/>
                  <a:pt x="115" y="165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70"/>
                  <a:pt x="114" y="170"/>
                  <a:pt x="114" y="170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4" y="180"/>
                  <a:pt x="114" y="180"/>
                  <a:pt x="114" y="180"/>
                </a:cubicBezTo>
                <a:cubicBezTo>
                  <a:pt x="114" y="187"/>
                  <a:pt x="108" y="192"/>
                  <a:pt x="102" y="192"/>
                </a:cubicBezTo>
                <a:cubicBezTo>
                  <a:pt x="91" y="192"/>
                  <a:pt x="91" y="192"/>
                  <a:pt x="91" y="192"/>
                </a:cubicBezTo>
                <a:cubicBezTo>
                  <a:pt x="84" y="192"/>
                  <a:pt x="79" y="187"/>
                  <a:pt x="78" y="180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4"/>
                  <a:pt x="77" y="162"/>
                  <a:pt x="75" y="160"/>
                </a:cubicBezTo>
                <a:cubicBezTo>
                  <a:pt x="72" y="157"/>
                  <a:pt x="69" y="156"/>
                  <a:pt x="66" y="156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8"/>
                  <a:pt x="61" y="158"/>
                </a:cubicBezTo>
                <a:cubicBezTo>
                  <a:pt x="61" y="158"/>
                  <a:pt x="61" y="158"/>
                  <a:pt x="61" y="158"/>
                </a:cubicBezTo>
                <a:cubicBezTo>
                  <a:pt x="61" y="158"/>
                  <a:pt x="60" y="158"/>
                  <a:pt x="60" y="158"/>
                </a:cubicBezTo>
                <a:cubicBezTo>
                  <a:pt x="60" y="158"/>
                  <a:pt x="60" y="158"/>
                  <a:pt x="60" y="158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2" y="166"/>
                  <a:pt x="52" y="166"/>
                  <a:pt x="52" y="166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44" y="172"/>
                  <a:pt x="37" y="172"/>
                  <a:pt x="32" y="168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0" y="155"/>
                  <a:pt x="20" y="148"/>
                  <a:pt x="24" y="143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5" y="131"/>
                  <a:pt x="36" y="129"/>
                  <a:pt x="36" y="126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36" y="121"/>
                  <a:pt x="32" y="116"/>
                  <a:pt x="27" y="115"/>
                </a:cubicBezTo>
                <a:cubicBezTo>
                  <a:pt x="27" y="114"/>
                  <a:pt x="27" y="114"/>
                  <a:pt x="27" y="114"/>
                </a:cubicBezTo>
                <a:cubicBezTo>
                  <a:pt x="27" y="114"/>
                  <a:pt x="26" y="114"/>
                  <a:pt x="26" y="114"/>
                </a:cubicBezTo>
                <a:cubicBezTo>
                  <a:pt x="26" y="114"/>
                  <a:pt x="26" y="114"/>
                  <a:pt x="25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6" y="113"/>
                  <a:pt x="1" y="108"/>
                  <a:pt x="0" y="102"/>
                </a:cubicBezTo>
                <a:cubicBezTo>
                  <a:pt x="0" y="90"/>
                  <a:pt x="0" y="90"/>
                  <a:pt x="0" y="90"/>
                </a:cubicBezTo>
                <a:cubicBezTo>
                  <a:pt x="1" y="84"/>
                  <a:pt x="6" y="79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8" y="78"/>
                  <a:pt x="30" y="77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5" y="72"/>
                  <a:pt x="36" y="68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4"/>
                  <a:pt x="36" y="64"/>
                  <a:pt x="36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6" y="63"/>
                  <a:pt x="35" y="63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1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0"/>
                  <a:pt x="34" y="60"/>
                  <a:pt x="34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9"/>
                  <a:pt x="33" y="59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27" y="52"/>
                  <a:pt x="27" y="52"/>
                  <a:pt x="27" y="52"/>
                </a:cubicBezTo>
                <a:cubicBezTo>
                  <a:pt x="24" y="49"/>
                  <a:pt x="24" y="49"/>
                  <a:pt x="24" y="49"/>
                </a:cubicBezTo>
                <a:cubicBezTo>
                  <a:pt x="20" y="44"/>
                  <a:pt x="20" y="37"/>
                  <a:pt x="24" y="32"/>
                </a:cubicBezTo>
                <a:cubicBezTo>
                  <a:pt x="32" y="24"/>
                  <a:pt x="32" y="24"/>
                  <a:pt x="32" y="24"/>
                </a:cubicBezTo>
                <a:cubicBezTo>
                  <a:pt x="37" y="20"/>
                  <a:pt x="44" y="20"/>
                  <a:pt x="50" y="24"/>
                </a:cubicBezTo>
                <a:cubicBezTo>
                  <a:pt x="52" y="26"/>
                  <a:pt x="52" y="26"/>
                  <a:pt x="52" y="26"/>
                </a:cubicBezTo>
                <a:cubicBezTo>
                  <a:pt x="57" y="31"/>
                  <a:pt x="57" y="31"/>
                  <a:pt x="57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61" y="35"/>
                  <a:pt x="64" y="36"/>
                  <a:pt x="66" y="36"/>
                </a:cubicBezTo>
                <a:cubicBezTo>
                  <a:pt x="69" y="36"/>
                  <a:pt x="72" y="34"/>
                  <a:pt x="74" y="33"/>
                </a:cubicBezTo>
                <a:cubicBezTo>
                  <a:pt x="75" y="32"/>
                  <a:pt x="76" y="30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9"/>
                  <a:pt x="77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9" y="5"/>
                  <a:pt x="84" y="0"/>
                  <a:pt x="91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5"/>
                  <a:pt x="114" y="12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15" y="28"/>
                  <a:pt x="116" y="30"/>
                  <a:pt x="118" y="32"/>
                </a:cubicBezTo>
                <a:cubicBezTo>
                  <a:pt x="119" y="33"/>
                  <a:pt x="120" y="34"/>
                  <a:pt x="122" y="35"/>
                </a:cubicBezTo>
                <a:cubicBezTo>
                  <a:pt x="126" y="36"/>
                  <a:pt x="130" y="36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48" y="20"/>
                  <a:pt x="155" y="20"/>
                  <a:pt x="161" y="24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73" y="37"/>
                  <a:pt x="173" y="44"/>
                  <a:pt x="169" y="49"/>
                </a:cubicBezTo>
                <a:cubicBezTo>
                  <a:pt x="166" y="52"/>
                  <a:pt x="166" y="52"/>
                  <a:pt x="166" y="5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59" y="60"/>
                  <a:pt x="158" y="61"/>
                  <a:pt x="157" y="62"/>
                </a:cubicBezTo>
                <a:cubicBezTo>
                  <a:pt x="157" y="63"/>
                  <a:pt x="157" y="65"/>
                  <a:pt x="157" y="66"/>
                </a:cubicBezTo>
                <a:cubicBezTo>
                  <a:pt x="157" y="70"/>
                  <a:pt x="159" y="74"/>
                  <a:pt x="162" y="76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64" y="77"/>
                  <a:pt x="166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7" y="79"/>
                  <a:pt x="192" y="84"/>
                  <a:pt x="193" y="90"/>
                </a:cubicBezTo>
                <a:close/>
                <a:moveTo>
                  <a:pt x="96" y="66"/>
                </a:moveTo>
                <a:cubicBezTo>
                  <a:pt x="80" y="66"/>
                  <a:pt x="66" y="79"/>
                  <a:pt x="66" y="96"/>
                </a:cubicBezTo>
                <a:cubicBezTo>
                  <a:pt x="66" y="113"/>
                  <a:pt x="80" y="126"/>
                  <a:pt x="96" y="126"/>
                </a:cubicBezTo>
                <a:cubicBezTo>
                  <a:pt x="113" y="126"/>
                  <a:pt x="127" y="113"/>
                  <a:pt x="127" y="96"/>
                </a:cubicBezTo>
                <a:cubicBezTo>
                  <a:pt x="127" y="79"/>
                  <a:pt x="113" y="66"/>
                  <a:pt x="96" y="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0" name="Gruppieren 44">
            <a:extLst>
              <a:ext uri="{FF2B5EF4-FFF2-40B4-BE49-F238E27FC236}">
                <a16:creationId xmlns:a16="http://schemas.microsoft.com/office/drawing/2014/main" id="{682B4F41-58DA-3468-B361-EC291B2E272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30961" y="2584137"/>
            <a:ext cx="592148" cy="506760"/>
            <a:chOff x="3753880" y="-405408"/>
            <a:chExt cx="789530" cy="675680"/>
          </a:xfrm>
          <a:solidFill>
            <a:schemeClr val="accent2"/>
          </a:solidFill>
        </p:grpSpPr>
        <p:sp>
          <p:nvSpPr>
            <p:cNvPr id="81" name="Freeform 3175">
              <a:extLst>
                <a:ext uri="{FF2B5EF4-FFF2-40B4-BE49-F238E27FC236}">
                  <a16:creationId xmlns:a16="http://schemas.microsoft.com/office/drawing/2014/main" id="{C0B60A9B-4872-9CFE-0B67-0D2B9EFCB701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3753880" y="-270272"/>
              <a:ext cx="544115" cy="540544"/>
            </a:xfrm>
            <a:custGeom>
              <a:avLst/>
              <a:gdLst>
                <a:gd name="T0" fmla="*/ 181 w 193"/>
                <a:gd name="T1" fmla="*/ 114 h 192"/>
                <a:gd name="T2" fmla="*/ 167 w 193"/>
                <a:gd name="T3" fmla="*/ 114 h 192"/>
                <a:gd name="T4" fmla="*/ 160 w 193"/>
                <a:gd name="T5" fmla="*/ 134 h 192"/>
                <a:gd name="T6" fmla="*/ 161 w 193"/>
                <a:gd name="T7" fmla="*/ 135 h 192"/>
                <a:gd name="T8" fmla="*/ 169 w 193"/>
                <a:gd name="T9" fmla="*/ 160 h 192"/>
                <a:gd name="T10" fmla="*/ 140 w 193"/>
                <a:gd name="T11" fmla="*/ 166 h 192"/>
                <a:gd name="T12" fmla="*/ 133 w 193"/>
                <a:gd name="T13" fmla="*/ 158 h 192"/>
                <a:gd name="T14" fmla="*/ 126 w 193"/>
                <a:gd name="T15" fmla="*/ 156 h 192"/>
                <a:gd name="T16" fmla="*/ 123 w 193"/>
                <a:gd name="T17" fmla="*/ 157 h 192"/>
                <a:gd name="T18" fmla="*/ 121 w 193"/>
                <a:gd name="T19" fmla="*/ 158 h 192"/>
                <a:gd name="T20" fmla="*/ 120 w 193"/>
                <a:gd name="T21" fmla="*/ 158 h 192"/>
                <a:gd name="T22" fmla="*/ 117 w 193"/>
                <a:gd name="T23" fmla="*/ 161 h 192"/>
                <a:gd name="T24" fmla="*/ 114 w 193"/>
                <a:gd name="T25" fmla="*/ 167 h 192"/>
                <a:gd name="T26" fmla="*/ 114 w 193"/>
                <a:gd name="T27" fmla="*/ 176 h 192"/>
                <a:gd name="T28" fmla="*/ 91 w 193"/>
                <a:gd name="T29" fmla="*/ 192 h 192"/>
                <a:gd name="T30" fmla="*/ 78 w 193"/>
                <a:gd name="T31" fmla="*/ 170 h 192"/>
                <a:gd name="T32" fmla="*/ 78 w 193"/>
                <a:gd name="T33" fmla="*/ 167 h 192"/>
                <a:gd name="T34" fmla="*/ 65 w 193"/>
                <a:gd name="T35" fmla="*/ 157 h 192"/>
                <a:gd name="T36" fmla="*/ 64 w 193"/>
                <a:gd name="T37" fmla="*/ 157 h 192"/>
                <a:gd name="T38" fmla="*/ 63 w 193"/>
                <a:gd name="T39" fmla="*/ 157 h 192"/>
                <a:gd name="T40" fmla="*/ 61 w 193"/>
                <a:gd name="T41" fmla="*/ 158 h 192"/>
                <a:gd name="T42" fmla="*/ 60 w 193"/>
                <a:gd name="T43" fmla="*/ 158 h 192"/>
                <a:gd name="T44" fmla="*/ 59 w 193"/>
                <a:gd name="T45" fmla="*/ 159 h 192"/>
                <a:gd name="T46" fmla="*/ 32 w 193"/>
                <a:gd name="T47" fmla="*/ 168 h 192"/>
                <a:gd name="T48" fmla="*/ 27 w 193"/>
                <a:gd name="T49" fmla="*/ 140 h 192"/>
                <a:gd name="T50" fmla="*/ 33 w 193"/>
                <a:gd name="T51" fmla="*/ 133 h 192"/>
                <a:gd name="T52" fmla="*/ 36 w 193"/>
                <a:gd name="T53" fmla="*/ 126 h 192"/>
                <a:gd name="T54" fmla="*/ 26 w 193"/>
                <a:gd name="T55" fmla="*/ 114 h 192"/>
                <a:gd name="T56" fmla="*/ 12 w 193"/>
                <a:gd name="T57" fmla="*/ 114 h 192"/>
                <a:gd name="T58" fmla="*/ 12 w 193"/>
                <a:gd name="T59" fmla="*/ 78 h 192"/>
                <a:gd name="T60" fmla="*/ 25 w 193"/>
                <a:gd name="T61" fmla="*/ 78 h 192"/>
                <a:gd name="T62" fmla="*/ 32 w 193"/>
                <a:gd name="T63" fmla="*/ 74 h 192"/>
                <a:gd name="T64" fmla="*/ 36 w 193"/>
                <a:gd name="T65" fmla="*/ 64 h 192"/>
                <a:gd name="T66" fmla="*/ 35 w 193"/>
                <a:gd name="T67" fmla="*/ 62 h 192"/>
                <a:gd name="T68" fmla="*/ 35 w 193"/>
                <a:gd name="T69" fmla="*/ 61 h 192"/>
                <a:gd name="T70" fmla="*/ 34 w 193"/>
                <a:gd name="T71" fmla="*/ 59 h 192"/>
                <a:gd name="T72" fmla="*/ 33 w 193"/>
                <a:gd name="T73" fmla="*/ 58 h 192"/>
                <a:gd name="T74" fmla="*/ 27 w 193"/>
                <a:gd name="T75" fmla="*/ 52 h 192"/>
                <a:gd name="T76" fmla="*/ 32 w 193"/>
                <a:gd name="T77" fmla="*/ 24 h 192"/>
                <a:gd name="T78" fmla="*/ 57 w 193"/>
                <a:gd name="T79" fmla="*/ 31 h 192"/>
                <a:gd name="T80" fmla="*/ 74 w 193"/>
                <a:gd name="T81" fmla="*/ 33 h 192"/>
                <a:gd name="T82" fmla="*/ 78 w 193"/>
                <a:gd name="T83" fmla="*/ 28 h 192"/>
                <a:gd name="T84" fmla="*/ 78 w 193"/>
                <a:gd name="T85" fmla="*/ 27 h 192"/>
                <a:gd name="T86" fmla="*/ 78 w 193"/>
                <a:gd name="T87" fmla="*/ 25 h 192"/>
                <a:gd name="T88" fmla="*/ 78 w 193"/>
                <a:gd name="T89" fmla="*/ 25 h 192"/>
                <a:gd name="T90" fmla="*/ 78 w 193"/>
                <a:gd name="T91" fmla="*/ 12 h 192"/>
                <a:gd name="T92" fmla="*/ 114 w 193"/>
                <a:gd name="T93" fmla="*/ 12 h 192"/>
                <a:gd name="T94" fmla="*/ 114 w 193"/>
                <a:gd name="T95" fmla="*/ 25 h 192"/>
                <a:gd name="T96" fmla="*/ 134 w 193"/>
                <a:gd name="T97" fmla="*/ 33 h 192"/>
                <a:gd name="T98" fmla="*/ 140 w 193"/>
                <a:gd name="T99" fmla="*/ 26 h 192"/>
                <a:gd name="T100" fmla="*/ 169 w 193"/>
                <a:gd name="T101" fmla="*/ 32 h 192"/>
                <a:gd name="T102" fmla="*/ 161 w 193"/>
                <a:gd name="T103" fmla="*/ 56 h 192"/>
                <a:gd name="T104" fmla="*/ 157 w 193"/>
                <a:gd name="T105" fmla="*/ 66 h 192"/>
                <a:gd name="T106" fmla="*/ 168 w 193"/>
                <a:gd name="T107" fmla="*/ 78 h 192"/>
                <a:gd name="T108" fmla="*/ 177 w 193"/>
                <a:gd name="T109" fmla="*/ 78 h 192"/>
                <a:gd name="T110" fmla="*/ 96 w 193"/>
                <a:gd name="T111" fmla="*/ 66 h 192"/>
                <a:gd name="T112" fmla="*/ 127 w 193"/>
                <a:gd name="T11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3" h="192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3175">
              <a:extLst>
                <a:ext uri="{FF2B5EF4-FFF2-40B4-BE49-F238E27FC236}">
                  <a16:creationId xmlns:a16="http://schemas.microsoft.com/office/drawing/2014/main" id="{4EB47B24-E091-9C40-BDA7-C307AE97FB92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4271352" y="-405408"/>
              <a:ext cx="272058" cy="270272"/>
            </a:xfrm>
            <a:custGeom>
              <a:avLst/>
              <a:gdLst>
                <a:gd name="T0" fmla="*/ 181 w 193"/>
                <a:gd name="T1" fmla="*/ 114 h 192"/>
                <a:gd name="T2" fmla="*/ 167 w 193"/>
                <a:gd name="T3" fmla="*/ 114 h 192"/>
                <a:gd name="T4" fmla="*/ 160 w 193"/>
                <a:gd name="T5" fmla="*/ 134 h 192"/>
                <a:gd name="T6" fmla="*/ 161 w 193"/>
                <a:gd name="T7" fmla="*/ 135 h 192"/>
                <a:gd name="T8" fmla="*/ 169 w 193"/>
                <a:gd name="T9" fmla="*/ 160 h 192"/>
                <a:gd name="T10" fmla="*/ 140 w 193"/>
                <a:gd name="T11" fmla="*/ 166 h 192"/>
                <a:gd name="T12" fmla="*/ 133 w 193"/>
                <a:gd name="T13" fmla="*/ 158 h 192"/>
                <a:gd name="T14" fmla="*/ 126 w 193"/>
                <a:gd name="T15" fmla="*/ 156 h 192"/>
                <a:gd name="T16" fmla="*/ 123 w 193"/>
                <a:gd name="T17" fmla="*/ 157 h 192"/>
                <a:gd name="T18" fmla="*/ 121 w 193"/>
                <a:gd name="T19" fmla="*/ 158 h 192"/>
                <a:gd name="T20" fmla="*/ 120 w 193"/>
                <a:gd name="T21" fmla="*/ 158 h 192"/>
                <a:gd name="T22" fmla="*/ 117 w 193"/>
                <a:gd name="T23" fmla="*/ 161 h 192"/>
                <a:gd name="T24" fmla="*/ 114 w 193"/>
                <a:gd name="T25" fmla="*/ 167 h 192"/>
                <a:gd name="T26" fmla="*/ 114 w 193"/>
                <a:gd name="T27" fmla="*/ 176 h 192"/>
                <a:gd name="T28" fmla="*/ 91 w 193"/>
                <a:gd name="T29" fmla="*/ 192 h 192"/>
                <a:gd name="T30" fmla="*/ 78 w 193"/>
                <a:gd name="T31" fmla="*/ 170 h 192"/>
                <a:gd name="T32" fmla="*/ 78 w 193"/>
                <a:gd name="T33" fmla="*/ 167 h 192"/>
                <a:gd name="T34" fmla="*/ 65 w 193"/>
                <a:gd name="T35" fmla="*/ 157 h 192"/>
                <a:gd name="T36" fmla="*/ 64 w 193"/>
                <a:gd name="T37" fmla="*/ 157 h 192"/>
                <a:gd name="T38" fmla="*/ 63 w 193"/>
                <a:gd name="T39" fmla="*/ 157 h 192"/>
                <a:gd name="T40" fmla="*/ 61 w 193"/>
                <a:gd name="T41" fmla="*/ 158 h 192"/>
                <a:gd name="T42" fmla="*/ 60 w 193"/>
                <a:gd name="T43" fmla="*/ 158 h 192"/>
                <a:gd name="T44" fmla="*/ 59 w 193"/>
                <a:gd name="T45" fmla="*/ 159 h 192"/>
                <a:gd name="T46" fmla="*/ 32 w 193"/>
                <a:gd name="T47" fmla="*/ 168 h 192"/>
                <a:gd name="T48" fmla="*/ 27 w 193"/>
                <a:gd name="T49" fmla="*/ 140 h 192"/>
                <a:gd name="T50" fmla="*/ 33 w 193"/>
                <a:gd name="T51" fmla="*/ 133 h 192"/>
                <a:gd name="T52" fmla="*/ 36 w 193"/>
                <a:gd name="T53" fmla="*/ 126 h 192"/>
                <a:gd name="T54" fmla="*/ 26 w 193"/>
                <a:gd name="T55" fmla="*/ 114 h 192"/>
                <a:gd name="T56" fmla="*/ 12 w 193"/>
                <a:gd name="T57" fmla="*/ 114 h 192"/>
                <a:gd name="T58" fmla="*/ 12 w 193"/>
                <a:gd name="T59" fmla="*/ 78 h 192"/>
                <a:gd name="T60" fmla="*/ 25 w 193"/>
                <a:gd name="T61" fmla="*/ 78 h 192"/>
                <a:gd name="T62" fmla="*/ 32 w 193"/>
                <a:gd name="T63" fmla="*/ 74 h 192"/>
                <a:gd name="T64" fmla="*/ 36 w 193"/>
                <a:gd name="T65" fmla="*/ 64 h 192"/>
                <a:gd name="T66" fmla="*/ 35 w 193"/>
                <a:gd name="T67" fmla="*/ 62 h 192"/>
                <a:gd name="T68" fmla="*/ 35 w 193"/>
                <a:gd name="T69" fmla="*/ 61 h 192"/>
                <a:gd name="T70" fmla="*/ 34 w 193"/>
                <a:gd name="T71" fmla="*/ 59 h 192"/>
                <a:gd name="T72" fmla="*/ 33 w 193"/>
                <a:gd name="T73" fmla="*/ 58 h 192"/>
                <a:gd name="T74" fmla="*/ 27 w 193"/>
                <a:gd name="T75" fmla="*/ 52 h 192"/>
                <a:gd name="T76" fmla="*/ 32 w 193"/>
                <a:gd name="T77" fmla="*/ 24 h 192"/>
                <a:gd name="T78" fmla="*/ 57 w 193"/>
                <a:gd name="T79" fmla="*/ 31 h 192"/>
                <a:gd name="T80" fmla="*/ 74 w 193"/>
                <a:gd name="T81" fmla="*/ 33 h 192"/>
                <a:gd name="T82" fmla="*/ 78 w 193"/>
                <a:gd name="T83" fmla="*/ 28 h 192"/>
                <a:gd name="T84" fmla="*/ 78 w 193"/>
                <a:gd name="T85" fmla="*/ 27 h 192"/>
                <a:gd name="T86" fmla="*/ 78 w 193"/>
                <a:gd name="T87" fmla="*/ 25 h 192"/>
                <a:gd name="T88" fmla="*/ 78 w 193"/>
                <a:gd name="T89" fmla="*/ 25 h 192"/>
                <a:gd name="T90" fmla="*/ 78 w 193"/>
                <a:gd name="T91" fmla="*/ 12 h 192"/>
                <a:gd name="T92" fmla="*/ 114 w 193"/>
                <a:gd name="T93" fmla="*/ 12 h 192"/>
                <a:gd name="T94" fmla="*/ 114 w 193"/>
                <a:gd name="T95" fmla="*/ 25 h 192"/>
                <a:gd name="T96" fmla="*/ 134 w 193"/>
                <a:gd name="T97" fmla="*/ 33 h 192"/>
                <a:gd name="T98" fmla="*/ 140 w 193"/>
                <a:gd name="T99" fmla="*/ 26 h 192"/>
                <a:gd name="T100" fmla="*/ 169 w 193"/>
                <a:gd name="T101" fmla="*/ 32 h 192"/>
                <a:gd name="T102" fmla="*/ 161 w 193"/>
                <a:gd name="T103" fmla="*/ 56 h 192"/>
                <a:gd name="T104" fmla="*/ 157 w 193"/>
                <a:gd name="T105" fmla="*/ 66 h 192"/>
                <a:gd name="T106" fmla="*/ 168 w 193"/>
                <a:gd name="T107" fmla="*/ 78 h 192"/>
                <a:gd name="T108" fmla="*/ 177 w 193"/>
                <a:gd name="T109" fmla="*/ 78 h 192"/>
                <a:gd name="T110" fmla="*/ 96 w 193"/>
                <a:gd name="T111" fmla="*/ 66 h 192"/>
                <a:gd name="T112" fmla="*/ 127 w 193"/>
                <a:gd name="T11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3" h="192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3" name="Freeform 3208">
            <a:extLst>
              <a:ext uri="{FF2B5EF4-FFF2-40B4-BE49-F238E27FC236}">
                <a16:creationId xmlns:a16="http://schemas.microsoft.com/office/drawing/2014/main" id="{3B1A8474-9ABB-C4F5-07E2-739E52033616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0086" y="3816570"/>
            <a:ext cx="542925" cy="540544"/>
          </a:xfrm>
          <a:custGeom>
            <a:avLst/>
            <a:gdLst>
              <a:gd name="T0" fmla="*/ 0 w 193"/>
              <a:gd name="T1" fmla="*/ 96 h 192"/>
              <a:gd name="T2" fmla="*/ 96 w 193"/>
              <a:gd name="T3" fmla="*/ 0 h 192"/>
              <a:gd name="T4" fmla="*/ 193 w 193"/>
              <a:gd name="T5" fmla="*/ 96 h 192"/>
              <a:gd name="T6" fmla="*/ 96 w 193"/>
              <a:gd name="T7" fmla="*/ 192 h 192"/>
              <a:gd name="T8" fmla="*/ 0 w 193"/>
              <a:gd name="T9" fmla="*/ 96 h 192"/>
              <a:gd name="T10" fmla="*/ 97 w 193"/>
              <a:gd name="T11" fmla="*/ 145 h 192"/>
              <a:gd name="T12" fmla="*/ 133 w 193"/>
              <a:gd name="T13" fmla="*/ 109 h 192"/>
              <a:gd name="T14" fmla="*/ 138 w 193"/>
              <a:gd name="T15" fmla="*/ 96 h 192"/>
              <a:gd name="T16" fmla="*/ 133 w 193"/>
              <a:gd name="T17" fmla="*/ 83 h 192"/>
              <a:gd name="T18" fmla="*/ 97 w 193"/>
              <a:gd name="T19" fmla="*/ 47 h 192"/>
              <a:gd name="T20" fmla="*/ 84 w 193"/>
              <a:gd name="T21" fmla="*/ 42 h 192"/>
              <a:gd name="T22" fmla="*/ 71 w 193"/>
              <a:gd name="T23" fmla="*/ 47 h 192"/>
              <a:gd name="T24" fmla="*/ 66 w 193"/>
              <a:gd name="T25" fmla="*/ 60 h 192"/>
              <a:gd name="T26" fmla="*/ 71 w 193"/>
              <a:gd name="T27" fmla="*/ 73 h 192"/>
              <a:gd name="T28" fmla="*/ 95 w 193"/>
              <a:gd name="T29" fmla="*/ 96 h 192"/>
              <a:gd name="T30" fmla="*/ 71 w 193"/>
              <a:gd name="T31" fmla="*/ 119 h 192"/>
              <a:gd name="T32" fmla="*/ 66 w 193"/>
              <a:gd name="T33" fmla="*/ 132 h 192"/>
              <a:gd name="T34" fmla="*/ 71 w 193"/>
              <a:gd name="T35" fmla="*/ 145 h 192"/>
              <a:gd name="T36" fmla="*/ 84 w 193"/>
              <a:gd name="T37" fmla="*/ 150 h 192"/>
              <a:gd name="T38" fmla="*/ 97 w 193"/>
              <a:gd name="T39" fmla="*/ 1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Freeform 3208">
            <a:extLst>
              <a:ext uri="{FF2B5EF4-FFF2-40B4-BE49-F238E27FC236}">
                <a16:creationId xmlns:a16="http://schemas.microsoft.com/office/drawing/2014/main" id="{B08CA3CC-8FE5-FDF9-283E-9E0766702085}"/>
              </a:ext>
            </a:extLst>
          </p:cNvPr>
          <p:cNvSpPr>
            <a:spLocks noChangeAspect="1" noEditPoints="1"/>
          </p:cNvSpPr>
          <p:nvPr/>
        </p:nvSpPr>
        <p:spPr bwMode="gray">
          <a:xfrm flipH="1">
            <a:off x="1955573" y="3816570"/>
            <a:ext cx="542925" cy="540544"/>
          </a:xfrm>
          <a:custGeom>
            <a:avLst/>
            <a:gdLst>
              <a:gd name="T0" fmla="*/ 0 w 193"/>
              <a:gd name="T1" fmla="*/ 96 h 192"/>
              <a:gd name="T2" fmla="*/ 96 w 193"/>
              <a:gd name="T3" fmla="*/ 0 h 192"/>
              <a:gd name="T4" fmla="*/ 193 w 193"/>
              <a:gd name="T5" fmla="*/ 96 h 192"/>
              <a:gd name="T6" fmla="*/ 96 w 193"/>
              <a:gd name="T7" fmla="*/ 192 h 192"/>
              <a:gd name="T8" fmla="*/ 0 w 193"/>
              <a:gd name="T9" fmla="*/ 96 h 192"/>
              <a:gd name="T10" fmla="*/ 97 w 193"/>
              <a:gd name="T11" fmla="*/ 145 h 192"/>
              <a:gd name="T12" fmla="*/ 133 w 193"/>
              <a:gd name="T13" fmla="*/ 109 h 192"/>
              <a:gd name="T14" fmla="*/ 138 w 193"/>
              <a:gd name="T15" fmla="*/ 96 h 192"/>
              <a:gd name="T16" fmla="*/ 133 w 193"/>
              <a:gd name="T17" fmla="*/ 83 h 192"/>
              <a:gd name="T18" fmla="*/ 97 w 193"/>
              <a:gd name="T19" fmla="*/ 47 h 192"/>
              <a:gd name="T20" fmla="*/ 84 w 193"/>
              <a:gd name="T21" fmla="*/ 42 h 192"/>
              <a:gd name="T22" fmla="*/ 71 w 193"/>
              <a:gd name="T23" fmla="*/ 47 h 192"/>
              <a:gd name="T24" fmla="*/ 66 w 193"/>
              <a:gd name="T25" fmla="*/ 60 h 192"/>
              <a:gd name="T26" fmla="*/ 71 w 193"/>
              <a:gd name="T27" fmla="*/ 73 h 192"/>
              <a:gd name="T28" fmla="*/ 95 w 193"/>
              <a:gd name="T29" fmla="*/ 96 h 192"/>
              <a:gd name="T30" fmla="*/ 71 w 193"/>
              <a:gd name="T31" fmla="*/ 119 h 192"/>
              <a:gd name="T32" fmla="*/ 66 w 193"/>
              <a:gd name="T33" fmla="*/ 132 h 192"/>
              <a:gd name="T34" fmla="*/ 71 w 193"/>
              <a:gd name="T35" fmla="*/ 145 h 192"/>
              <a:gd name="T36" fmla="*/ 84 w 193"/>
              <a:gd name="T37" fmla="*/ 150 h 192"/>
              <a:gd name="T38" fmla="*/ 97 w 193"/>
              <a:gd name="T39" fmla="*/ 1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5" name="Freeform 3223">
            <a:extLst>
              <a:ext uri="{FF2B5EF4-FFF2-40B4-BE49-F238E27FC236}">
                <a16:creationId xmlns:a16="http://schemas.microsoft.com/office/drawing/2014/main" id="{2BA458FD-AA28-DED0-C6EB-1026020F5B8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210465" y="3815380"/>
            <a:ext cx="544115" cy="542925"/>
          </a:xfrm>
          <a:custGeom>
            <a:avLst/>
            <a:gdLst>
              <a:gd name="T0" fmla="*/ 151 w 193"/>
              <a:gd name="T1" fmla="*/ 83 h 193"/>
              <a:gd name="T2" fmla="*/ 97 w 193"/>
              <a:gd name="T3" fmla="*/ 137 h 193"/>
              <a:gd name="T4" fmla="*/ 69 w 193"/>
              <a:gd name="T5" fmla="*/ 137 h 193"/>
              <a:gd name="T6" fmla="*/ 42 w 193"/>
              <a:gd name="T7" fmla="*/ 110 h 193"/>
              <a:gd name="T8" fmla="*/ 42 w 193"/>
              <a:gd name="T9" fmla="*/ 83 h 193"/>
              <a:gd name="T10" fmla="*/ 69 w 193"/>
              <a:gd name="T11" fmla="*/ 83 h 193"/>
              <a:gd name="T12" fmla="*/ 83 w 193"/>
              <a:gd name="T13" fmla="*/ 96 h 193"/>
              <a:gd name="T14" fmla="*/ 124 w 193"/>
              <a:gd name="T15" fmla="*/ 56 h 193"/>
              <a:gd name="T16" fmla="*/ 151 w 193"/>
              <a:gd name="T17" fmla="*/ 56 h 193"/>
              <a:gd name="T18" fmla="*/ 151 w 193"/>
              <a:gd name="T19" fmla="*/ 83 h 193"/>
              <a:gd name="T20" fmla="*/ 97 w 193"/>
              <a:gd name="T21" fmla="*/ 0 h 193"/>
              <a:gd name="T22" fmla="*/ 0 w 193"/>
              <a:gd name="T23" fmla="*/ 96 h 193"/>
              <a:gd name="T24" fmla="*/ 97 w 193"/>
              <a:gd name="T25" fmla="*/ 193 h 193"/>
              <a:gd name="T26" fmla="*/ 193 w 193"/>
              <a:gd name="T27" fmla="*/ 96 h 193"/>
              <a:gd name="T28" fmla="*/ 97 w 193"/>
              <a:gd name="T29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3" h="193">
                <a:moveTo>
                  <a:pt x="151" y="83"/>
                </a:moveTo>
                <a:cubicBezTo>
                  <a:pt x="97" y="137"/>
                  <a:pt x="97" y="137"/>
                  <a:pt x="97" y="137"/>
                </a:cubicBezTo>
                <a:cubicBezTo>
                  <a:pt x="89" y="145"/>
                  <a:pt x="77" y="145"/>
                  <a:pt x="69" y="13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5" y="102"/>
                  <a:pt x="35" y="90"/>
                  <a:pt x="42" y="83"/>
                </a:cubicBezTo>
                <a:cubicBezTo>
                  <a:pt x="50" y="75"/>
                  <a:pt x="62" y="75"/>
                  <a:pt x="69" y="83"/>
                </a:cubicBezTo>
                <a:cubicBezTo>
                  <a:pt x="83" y="96"/>
                  <a:pt x="83" y="96"/>
                  <a:pt x="83" y="9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31" y="48"/>
                  <a:pt x="144" y="48"/>
                  <a:pt x="151" y="56"/>
                </a:cubicBezTo>
                <a:cubicBezTo>
                  <a:pt x="159" y="63"/>
                  <a:pt x="159" y="75"/>
                  <a:pt x="151" y="83"/>
                </a:cubicBezTo>
                <a:close/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50"/>
                  <a:pt x="43" y="193"/>
                  <a:pt x="97" y="193"/>
                </a:cubicBezTo>
                <a:cubicBezTo>
                  <a:pt x="150" y="193"/>
                  <a:pt x="193" y="150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6" name="Freeform 3237">
            <a:extLst>
              <a:ext uri="{FF2B5EF4-FFF2-40B4-BE49-F238E27FC236}">
                <a16:creationId xmlns:a16="http://schemas.microsoft.com/office/drawing/2014/main" id="{C067EC9F-D43D-921C-C191-A4C85C4DC16B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470317" y="3819150"/>
            <a:ext cx="535385" cy="535385"/>
          </a:xfrm>
          <a:custGeom>
            <a:avLst/>
            <a:gdLst>
              <a:gd name="T0" fmla="*/ 115 w 120"/>
              <a:gd name="T1" fmla="*/ 96 h 120"/>
              <a:gd name="T2" fmla="*/ 77 w 120"/>
              <a:gd name="T3" fmla="*/ 58 h 120"/>
              <a:gd name="T4" fmla="*/ 81 w 120"/>
              <a:gd name="T5" fmla="*/ 40 h 120"/>
              <a:gd name="T6" fmla="*/ 40 w 120"/>
              <a:gd name="T7" fmla="*/ 0 h 120"/>
              <a:gd name="T8" fmla="*/ 30 w 120"/>
              <a:gd name="T9" fmla="*/ 2 h 120"/>
              <a:gd name="T10" fmla="*/ 47 w 120"/>
              <a:gd name="T11" fmla="*/ 19 h 120"/>
              <a:gd name="T12" fmla="*/ 46 w 120"/>
              <a:gd name="T13" fmla="*/ 46 h 120"/>
              <a:gd name="T14" fmla="*/ 19 w 120"/>
              <a:gd name="T15" fmla="*/ 47 h 120"/>
              <a:gd name="T16" fmla="*/ 2 w 120"/>
              <a:gd name="T17" fmla="*/ 30 h 120"/>
              <a:gd name="T18" fmla="*/ 0 w 120"/>
              <a:gd name="T19" fmla="*/ 40 h 120"/>
              <a:gd name="T20" fmla="*/ 40 w 120"/>
              <a:gd name="T21" fmla="*/ 81 h 120"/>
              <a:gd name="T22" fmla="*/ 58 w 120"/>
              <a:gd name="T23" fmla="*/ 77 h 120"/>
              <a:gd name="T24" fmla="*/ 96 w 120"/>
              <a:gd name="T25" fmla="*/ 115 h 120"/>
              <a:gd name="T26" fmla="*/ 115 w 120"/>
              <a:gd name="T27" fmla="*/ 114 h 120"/>
              <a:gd name="T28" fmla="*/ 115 w 120"/>
              <a:gd name="T29" fmla="*/ 96 h 120"/>
              <a:gd name="T30" fmla="*/ 105 w 120"/>
              <a:gd name="T31" fmla="*/ 111 h 120"/>
              <a:gd name="T32" fmla="*/ 98 w 120"/>
              <a:gd name="T33" fmla="*/ 105 h 120"/>
              <a:gd name="T34" fmla="*/ 105 w 120"/>
              <a:gd name="T35" fmla="*/ 98 h 120"/>
              <a:gd name="T36" fmla="*/ 112 w 120"/>
              <a:gd name="T37" fmla="*/ 105 h 120"/>
              <a:gd name="T38" fmla="*/ 105 w 120"/>
              <a:gd name="T39" fmla="*/ 1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0" h="120">
                <a:moveTo>
                  <a:pt x="115" y="96"/>
                </a:moveTo>
                <a:cubicBezTo>
                  <a:pt x="77" y="58"/>
                  <a:pt x="77" y="58"/>
                  <a:pt x="77" y="58"/>
                </a:cubicBezTo>
                <a:cubicBezTo>
                  <a:pt x="79" y="52"/>
                  <a:pt x="81" y="47"/>
                  <a:pt x="81" y="40"/>
                </a:cubicBezTo>
                <a:cubicBezTo>
                  <a:pt x="81" y="18"/>
                  <a:pt x="63" y="0"/>
                  <a:pt x="40" y="0"/>
                </a:cubicBezTo>
                <a:cubicBezTo>
                  <a:pt x="37" y="0"/>
                  <a:pt x="33" y="1"/>
                  <a:pt x="30" y="2"/>
                </a:cubicBezTo>
                <a:cubicBezTo>
                  <a:pt x="47" y="19"/>
                  <a:pt x="47" y="19"/>
                  <a:pt x="47" y="19"/>
                </a:cubicBezTo>
                <a:cubicBezTo>
                  <a:pt x="54" y="26"/>
                  <a:pt x="53" y="38"/>
                  <a:pt x="46" y="46"/>
                </a:cubicBezTo>
                <a:cubicBezTo>
                  <a:pt x="38" y="53"/>
                  <a:pt x="26" y="54"/>
                  <a:pt x="19" y="47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3"/>
                  <a:pt x="0" y="37"/>
                  <a:pt x="0" y="40"/>
                </a:cubicBezTo>
                <a:cubicBezTo>
                  <a:pt x="0" y="63"/>
                  <a:pt x="18" y="81"/>
                  <a:pt x="40" y="81"/>
                </a:cubicBezTo>
                <a:cubicBezTo>
                  <a:pt x="46" y="81"/>
                  <a:pt x="52" y="79"/>
                  <a:pt x="58" y="77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101" y="120"/>
                  <a:pt x="109" y="120"/>
                  <a:pt x="115" y="114"/>
                </a:cubicBezTo>
                <a:cubicBezTo>
                  <a:pt x="120" y="109"/>
                  <a:pt x="120" y="101"/>
                  <a:pt x="115" y="96"/>
                </a:cubicBezTo>
                <a:close/>
                <a:moveTo>
                  <a:pt x="105" y="111"/>
                </a:moveTo>
                <a:cubicBezTo>
                  <a:pt x="101" y="111"/>
                  <a:pt x="98" y="108"/>
                  <a:pt x="98" y="105"/>
                </a:cubicBezTo>
                <a:cubicBezTo>
                  <a:pt x="98" y="101"/>
                  <a:pt x="101" y="98"/>
                  <a:pt x="105" y="98"/>
                </a:cubicBezTo>
                <a:cubicBezTo>
                  <a:pt x="109" y="98"/>
                  <a:pt x="112" y="101"/>
                  <a:pt x="112" y="105"/>
                </a:cubicBezTo>
                <a:cubicBezTo>
                  <a:pt x="112" y="108"/>
                  <a:pt x="109" y="111"/>
                  <a:pt x="105" y="1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7" name="Freeform 3254">
            <a:extLst>
              <a:ext uri="{FF2B5EF4-FFF2-40B4-BE49-F238E27FC236}">
                <a16:creationId xmlns:a16="http://schemas.microsoft.com/office/drawing/2014/main" id="{A71AECEE-B341-63D0-A122-E64A5F5CD3BB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6985260" y="3823119"/>
            <a:ext cx="527447" cy="527447"/>
          </a:xfrm>
          <a:custGeom>
            <a:avLst/>
            <a:gdLst>
              <a:gd name="T0" fmla="*/ 94 w 188"/>
              <a:gd name="T1" fmla="*/ 0 h 188"/>
              <a:gd name="T2" fmla="*/ 0 w 188"/>
              <a:gd name="T3" fmla="*/ 94 h 188"/>
              <a:gd name="T4" fmla="*/ 94 w 188"/>
              <a:gd name="T5" fmla="*/ 188 h 188"/>
              <a:gd name="T6" fmla="*/ 188 w 188"/>
              <a:gd name="T7" fmla="*/ 94 h 188"/>
              <a:gd name="T8" fmla="*/ 94 w 188"/>
              <a:gd name="T9" fmla="*/ 0 h 188"/>
              <a:gd name="T10" fmla="*/ 94 w 188"/>
              <a:gd name="T11" fmla="*/ 169 h 188"/>
              <a:gd name="T12" fmla="*/ 78 w 188"/>
              <a:gd name="T13" fmla="*/ 153 h 188"/>
              <a:gd name="T14" fmla="*/ 94 w 188"/>
              <a:gd name="T15" fmla="*/ 137 h 188"/>
              <a:gd name="T16" fmla="*/ 110 w 188"/>
              <a:gd name="T17" fmla="*/ 153 h 188"/>
              <a:gd name="T18" fmla="*/ 94 w 188"/>
              <a:gd name="T19" fmla="*/ 169 h 188"/>
              <a:gd name="T20" fmla="*/ 110 w 188"/>
              <a:gd name="T21" fmla="*/ 41 h 188"/>
              <a:gd name="T22" fmla="*/ 97 w 188"/>
              <a:gd name="T23" fmla="*/ 126 h 188"/>
              <a:gd name="T24" fmla="*/ 91 w 188"/>
              <a:gd name="T25" fmla="*/ 126 h 188"/>
              <a:gd name="T26" fmla="*/ 79 w 188"/>
              <a:gd name="T27" fmla="*/ 41 h 188"/>
              <a:gd name="T28" fmla="*/ 78 w 188"/>
              <a:gd name="T29" fmla="*/ 33 h 188"/>
              <a:gd name="T30" fmla="*/ 82 w 188"/>
              <a:gd name="T31" fmla="*/ 22 h 188"/>
              <a:gd name="T32" fmla="*/ 94 w 188"/>
              <a:gd name="T33" fmla="*/ 18 h 188"/>
              <a:gd name="T34" fmla="*/ 106 w 188"/>
              <a:gd name="T35" fmla="*/ 22 h 188"/>
              <a:gd name="T36" fmla="*/ 110 w 188"/>
              <a:gd name="T37" fmla="*/ 34 h 188"/>
              <a:gd name="T38" fmla="*/ 110 w 188"/>
              <a:gd name="T39" fmla="*/ 4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8" h="188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8"/>
                  <a:pt x="94" y="188"/>
                </a:cubicBezTo>
                <a:cubicBezTo>
                  <a:pt x="146" y="188"/>
                  <a:pt x="188" y="146"/>
                  <a:pt x="188" y="94"/>
                </a:cubicBezTo>
                <a:cubicBezTo>
                  <a:pt x="188" y="42"/>
                  <a:pt x="146" y="0"/>
                  <a:pt x="94" y="0"/>
                </a:cubicBezTo>
                <a:close/>
                <a:moveTo>
                  <a:pt x="94" y="169"/>
                </a:moveTo>
                <a:cubicBezTo>
                  <a:pt x="85" y="169"/>
                  <a:pt x="78" y="162"/>
                  <a:pt x="78" y="153"/>
                </a:cubicBezTo>
                <a:cubicBezTo>
                  <a:pt x="78" y="144"/>
                  <a:pt x="85" y="137"/>
                  <a:pt x="94" y="137"/>
                </a:cubicBezTo>
                <a:cubicBezTo>
                  <a:pt x="103" y="137"/>
                  <a:pt x="110" y="144"/>
                  <a:pt x="110" y="153"/>
                </a:cubicBezTo>
                <a:cubicBezTo>
                  <a:pt x="110" y="162"/>
                  <a:pt x="103" y="169"/>
                  <a:pt x="94" y="169"/>
                </a:cubicBezTo>
                <a:close/>
                <a:moveTo>
                  <a:pt x="110" y="41"/>
                </a:moveTo>
                <a:cubicBezTo>
                  <a:pt x="97" y="126"/>
                  <a:pt x="97" y="126"/>
                  <a:pt x="97" y="126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79" y="41"/>
                  <a:pt x="79" y="41"/>
                  <a:pt x="79" y="41"/>
                </a:cubicBezTo>
                <a:cubicBezTo>
                  <a:pt x="78" y="37"/>
                  <a:pt x="78" y="35"/>
                  <a:pt x="78" y="33"/>
                </a:cubicBezTo>
                <a:cubicBezTo>
                  <a:pt x="78" y="29"/>
                  <a:pt x="79" y="25"/>
                  <a:pt x="82" y="22"/>
                </a:cubicBezTo>
                <a:cubicBezTo>
                  <a:pt x="86" y="20"/>
                  <a:pt x="89" y="18"/>
                  <a:pt x="94" y="18"/>
                </a:cubicBezTo>
                <a:cubicBezTo>
                  <a:pt x="99" y="18"/>
                  <a:pt x="103" y="20"/>
                  <a:pt x="106" y="22"/>
                </a:cubicBezTo>
                <a:cubicBezTo>
                  <a:pt x="109" y="25"/>
                  <a:pt x="110" y="29"/>
                  <a:pt x="110" y="34"/>
                </a:cubicBezTo>
                <a:cubicBezTo>
                  <a:pt x="110" y="36"/>
                  <a:pt x="110" y="38"/>
                  <a:pt x="110" y="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8" name="Freeform 3258">
            <a:extLst>
              <a:ext uri="{FF2B5EF4-FFF2-40B4-BE49-F238E27FC236}">
                <a16:creationId xmlns:a16="http://schemas.microsoft.com/office/drawing/2014/main" id="{9C52CAD4-3D0C-EB24-D3FC-75F12F4BCD55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190740" y="3808236"/>
            <a:ext cx="627460" cy="557213"/>
          </a:xfrm>
          <a:custGeom>
            <a:avLst/>
            <a:gdLst>
              <a:gd name="T0" fmla="*/ 220 w 223"/>
              <a:gd name="T1" fmla="*/ 170 h 198"/>
              <a:gd name="T2" fmla="*/ 127 w 223"/>
              <a:gd name="T3" fmla="*/ 9 h 198"/>
              <a:gd name="T4" fmla="*/ 111 w 223"/>
              <a:gd name="T5" fmla="*/ 0 h 198"/>
              <a:gd name="T6" fmla="*/ 95 w 223"/>
              <a:gd name="T7" fmla="*/ 9 h 198"/>
              <a:gd name="T8" fmla="*/ 2 w 223"/>
              <a:gd name="T9" fmla="*/ 170 h 198"/>
              <a:gd name="T10" fmla="*/ 0 w 223"/>
              <a:gd name="T11" fmla="*/ 180 h 198"/>
              <a:gd name="T12" fmla="*/ 2 w 223"/>
              <a:gd name="T13" fmla="*/ 189 h 198"/>
              <a:gd name="T14" fmla="*/ 18 w 223"/>
              <a:gd name="T15" fmla="*/ 198 h 198"/>
              <a:gd name="T16" fmla="*/ 205 w 223"/>
              <a:gd name="T17" fmla="*/ 198 h 198"/>
              <a:gd name="T18" fmla="*/ 220 w 223"/>
              <a:gd name="T19" fmla="*/ 189 h 198"/>
              <a:gd name="T20" fmla="*/ 223 w 223"/>
              <a:gd name="T21" fmla="*/ 180 h 198"/>
              <a:gd name="T22" fmla="*/ 220 w 223"/>
              <a:gd name="T23" fmla="*/ 170 h 198"/>
              <a:gd name="T24" fmla="*/ 207 w 223"/>
              <a:gd name="T25" fmla="*/ 181 h 198"/>
              <a:gd name="T26" fmla="*/ 204 w 223"/>
              <a:gd name="T27" fmla="*/ 183 h 198"/>
              <a:gd name="T28" fmla="*/ 18 w 223"/>
              <a:gd name="T29" fmla="*/ 183 h 198"/>
              <a:gd name="T30" fmla="*/ 15 w 223"/>
              <a:gd name="T31" fmla="*/ 181 h 198"/>
              <a:gd name="T32" fmla="*/ 15 w 223"/>
              <a:gd name="T33" fmla="*/ 180 h 198"/>
              <a:gd name="T34" fmla="*/ 15 w 223"/>
              <a:gd name="T35" fmla="*/ 178 h 198"/>
              <a:gd name="T36" fmla="*/ 109 w 223"/>
              <a:gd name="T37" fmla="*/ 16 h 198"/>
              <a:gd name="T38" fmla="*/ 111 w 223"/>
              <a:gd name="T39" fmla="*/ 15 h 198"/>
              <a:gd name="T40" fmla="*/ 114 w 223"/>
              <a:gd name="T41" fmla="*/ 16 h 198"/>
              <a:gd name="T42" fmla="*/ 207 w 223"/>
              <a:gd name="T43" fmla="*/ 178 h 198"/>
              <a:gd name="T44" fmla="*/ 208 w 223"/>
              <a:gd name="T45" fmla="*/ 180 h 198"/>
              <a:gd name="T46" fmla="*/ 207 w 223"/>
              <a:gd name="T47" fmla="*/ 181 h 198"/>
              <a:gd name="T48" fmla="*/ 110 w 223"/>
              <a:gd name="T49" fmla="*/ 145 h 198"/>
              <a:gd name="T50" fmla="*/ 94 w 223"/>
              <a:gd name="T51" fmla="*/ 161 h 198"/>
              <a:gd name="T52" fmla="*/ 110 w 223"/>
              <a:gd name="T53" fmla="*/ 176 h 198"/>
              <a:gd name="T54" fmla="*/ 125 w 223"/>
              <a:gd name="T55" fmla="*/ 161 h 198"/>
              <a:gd name="T56" fmla="*/ 110 w 223"/>
              <a:gd name="T57" fmla="*/ 145 h 198"/>
              <a:gd name="T58" fmla="*/ 110 w 223"/>
              <a:gd name="T59" fmla="*/ 51 h 198"/>
              <a:gd name="T60" fmla="*/ 89 w 223"/>
              <a:gd name="T61" fmla="*/ 72 h 198"/>
              <a:gd name="T62" fmla="*/ 89 w 223"/>
              <a:gd name="T63" fmla="*/ 77 h 198"/>
              <a:gd name="T64" fmla="*/ 97 w 223"/>
              <a:gd name="T65" fmla="*/ 141 h 198"/>
              <a:gd name="T66" fmla="*/ 122 w 223"/>
              <a:gd name="T67" fmla="*/ 141 h 198"/>
              <a:gd name="T68" fmla="*/ 130 w 223"/>
              <a:gd name="T69" fmla="*/ 77 h 198"/>
              <a:gd name="T70" fmla="*/ 130 w 223"/>
              <a:gd name="T71" fmla="*/ 72 h 198"/>
              <a:gd name="T72" fmla="*/ 110 w 223"/>
              <a:gd name="T73" fmla="*/ 51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3" h="198">
                <a:moveTo>
                  <a:pt x="220" y="170"/>
                </a:moveTo>
                <a:cubicBezTo>
                  <a:pt x="127" y="9"/>
                  <a:pt x="127" y="9"/>
                  <a:pt x="127" y="9"/>
                </a:cubicBezTo>
                <a:cubicBezTo>
                  <a:pt x="124" y="3"/>
                  <a:pt x="118" y="0"/>
                  <a:pt x="111" y="0"/>
                </a:cubicBezTo>
                <a:cubicBezTo>
                  <a:pt x="105" y="0"/>
                  <a:pt x="99" y="3"/>
                  <a:pt x="95" y="9"/>
                </a:cubicBezTo>
                <a:cubicBezTo>
                  <a:pt x="2" y="170"/>
                  <a:pt x="2" y="170"/>
                  <a:pt x="2" y="170"/>
                </a:cubicBezTo>
                <a:cubicBezTo>
                  <a:pt x="1" y="173"/>
                  <a:pt x="0" y="176"/>
                  <a:pt x="0" y="180"/>
                </a:cubicBezTo>
                <a:cubicBezTo>
                  <a:pt x="0" y="183"/>
                  <a:pt x="1" y="186"/>
                  <a:pt x="2" y="189"/>
                </a:cubicBezTo>
                <a:cubicBezTo>
                  <a:pt x="6" y="194"/>
                  <a:pt x="12" y="198"/>
                  <a:pt x="18" y="198"/>
                </a:cubicBezTo>
                <a:cubicBezTo>
                  <a:pt x="205" y="198"/>
                  <a:pt x="205" y="198"/>
                  <a:pt x="205" y="198"/>
                </a:cubicBezTo>
                <a:cubicBezTo>
                  <a:pt x="211" y="198"/>
                  <a:pt x="217" y="194"/>
                  <a:pt x="220" y="189"/>
                </a:cubicBezTo>
                <a:cubicBezTo>
                  <a:pt x="222" y="186"/>
                  <a:pt x="223" y="183"/>
                  <a:pt x="223" y="180"/>
                </a:cubicBezTo>
                <a:cubicBezTo>
                  <a:pt x="223" y="176"/>
                  <a:pt x="222" y="173"/>
                  <a:pt x="220" y="170"/>
                </a:cubicBezTo>
                <a:close/>
                <a:moveTo>
                  <a:pt x="207" y="181"/>
                </a:moveTo>
                <a:cubicBezTo>
                  <a:pt x="207" y="182"/>
                  <a:pt x="206" y="183"/>
                  <a:pt x="204" y="183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7" y="183"/>
                  <a:pt x="16" y="182"/>
                  <a:pt x="15" y="181"/>
                </a:cubicBezTo>
                <a:cubicBezTo>
                  <a:pt x="15" y="181"/>
                  <a:pt x="15" y="180"/>
                  <a:pt x="15" y="180"/>
                </a:cubicBezTo>
                <a:cubicBezTo>
                  <a:pt x="15" y="179"/>
                  <a:pt x="15" y="178"/>
                  <a:pt x="15" y="178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10" y="15"/>
                  <a:pt x="111" y="15"/>
                </a:cubicBezTo>
                <a:cubicBezTo>
                  <a:pt x="112" y="15"/>
                  <a:pt x="113" y="16"/>
                  <a:pt x="114" y="16"/>
                </a:cubicBezTo>
                <a:cubicBezTo>
                  <a:pt x="207" y="178"/>
                  <a:pt x="207" y="178"/>
                  <a:pt x="207" y="178"/>
                </a:cubicBezTo>
                <a:cubicBezTo>
                  <a:pt x="207" y="178"/>
                  <a:pt x="208" y="179"/>
                  <a:pt x="208" y="180"/>
                </a:cubicBezTo>
                <a:cubicBezTo>
                  <a:pt x="208" y="180"/>
                  <a:pt x="207" y="181"/>
                  <a:pt x="207" y="181"/>
                </a:cubicBezTo>
                <a:close/>
                <a:moveTo>
                  <a:pt x="110" y="145"/>
                </a:moveTo>
                <a:cubicBezTo>
                  <a:pt x="101" y="145"/>
                  <a:pt x="94" y="152"/>
                  <a:pt x="94" y="161"/>
                </a:cubicBezTo>
                <a:cubicBezTo>
                  <a:pt x="94" y="169"/>
                  <a:pt x="101" y="176"/>
                  <a:pt x="110" y="176"/>
                </a:cubicBezTo>
                <a:cubicBezTo>
                  <a:pt x="118" y="176"/>
                  <a:pt x="125" y="169"/>
                  <a:pt x="125" y="161"/>
                </a:cubicBezTo>
                <a:cubicBezTo>
                  <a:pt x="125" y="152"/>
                  <a:pt x="118" y="145"/>
                  <a:pt x="110" y="145"/>
                </a:cubicBezTo>
                <a:close/>
                <a:moveTo>
                  <a:pt x="110" y="51"/>
                </a:moveTo>
                <a:cubicBezTo>
                  <a:pt x="98" y="51"/>
                  <a:pt x="89" y="60"/>
                  <a:pt x="89" y="72"/>
                </a:cubicBezTo>
                <a:cubicBezTo>
                  <a:pt x="89" y="74"/>
                  <a:pt x="89" y="75"/>
                  <a:pt x="89" y="77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122" y="141"/>
                  <a:pt x="122" y="141"/>
                  <a:pt x="122" y="141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75"/>
                  <a:pt x="130" y="74"/>
                  <a:pt x="130" y="72"/>
                </a:cubicBezTo>
                <a:cubicBezTo>
                  <a:pt x="130" y="60"/>
                  <a:pt x="121" y="51"/>
                  <a:pt x="110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72501B48-B898-81FC-435B-56BEB0CE924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487899" y="5128402"/>
            <a:ext cx="544116" cy="415528"/>
            <a:chOff x="9353550" y="6491288"/>
            <a:chExt cx="725488" cy="554037"/>
          </a:xfrm>
          <a:solidFill>
            <a:schemeClr val="accent2"/>
          </a:solidFill>
        </p:grpSpPr>
        <p:sp>
          <p:nvSpPr>
            <p:cNvPr id="90" name="Freeform 3262">
              <a:extLst>
                <a:ext uri="{FF2B5EF4-FFF2-40B4-BE49-F238E27FC236}">
                  <a16:creationId xmlns:a16="http://schemas.microsoft.com/office/drawing/2014/main" id="{203B6E70-9D8F-F82B-55B0-41C968D972D3}"/>
                </a:ext>
              </a:extLst>
            </p:cNvPr>
            <p:cNvSpPr>
              <a:spLocks/>
            </p:cNvSpPr>
            <p:nvPr/>
          </p:nvSpPr>
          <p:spPr bwMode="gray">
            <a:xfrm>
              <a:off x="9353550" y="6491288"/>
              <a:ext cx="450850" cy="554037"/>
            </a:xfrm>
            <a:custGeom>
              <a:avLst/>
              <a:gdLst>
                <a:gd name="T0" fmla="*/ 115 w 120"/>
                <a:gd name="T1" fmla="*/ 0 h 148"/>
                <a:gd name="T2" fmla="*/ 111 w 120"/>
                <a:gd name="T3" fmla="*/ 0 h 148"/>
                <a:gd name="T4" fmla="*/ 105 w 120"/>
                <a:gd name="T5" fmla="*/ 2 h 148"/>
                <a:gd name="T6" fmla="*/ 62 w 120"/>
                <a:gd name="T7" fmla="*/ 37 h 148"/>
                <a:gd name="T8" fmla="*/ 18 w 120"/>
                <a:gd name="T9" fmla="*/ 37 h 148"/>
                <a:gd name="T10" fmla="*/ 0 w 120"/>
                <a:gd name="T11" fmla="*/ 55 h 148"/>
                <a:gd name="T12" fmla="*/ 0 w 120"/>
                <a:gd name="T13" fmla="*/ 92 h 148"/>
                <a:gd name="T14" fmla="*/ 18 w 120"/>
                <a:gd name="T15" fmla="*/ 111 h 148"/>
                <a:gd name="T16" fmla="*/ 61 w 120"/>
                <a:gd name="T17" fmla="*/ 111 h 148"/>
                <a:gd name="T18" fmla="*/ 105 w 120"/>
                <a:gd name="T19" fmla="*/ 146 h 148"/>
                <a:gd name="T20" fmla="*/ 111 w 120"/>
                <a:gd name="T21" fmla="*/ 148 h 148"/>
                <a:gd name="T22" fmla="*/ 115 w 120"/>
                <a:gd name="T23" fmla="*/ 147 h 148"/>
                <a:gd name="T24" fmla="*/ 120 w 120"/>
                <a:gd name="T25" fmla="*/ 139 h 148"/>
                <a:gd name="T26" fmla="*/ 120 w 120"/>
                <a:gd name="T27" fmla="*/ 9 h 148"/>
                <a:gd name="T28" fmla="*/ 115 w 120"/>
                <a:gd name="T2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48">
                  <a:moveTo>
                    <a:pt x="115" y="0"/>
                  </a:moveTo>
                  <a:cubicBezTo>
                    <a:pt x="114" y="0"/>
                    <a:pt x="112" y="0"/>
                    <a:pt x="111" y="0"/>
                  </a:cubicBezTo>
                  <a:cubicBezTo>
                    <a:pt x="109" y="0"/>
                    <a:pt x="107" y="0"/>
                    <a:pt x="105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8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8" y="111"/>
                    <a:pt x="18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2" y="148"/>
                    <a:pt x="114" y="147"/>
                    <a:pt x="115" y="147"/>
                  </a:cubicBezTo>
                  <a:cubicBezTo>
                    <a:pt x="118" y="145"/>
                    <a:pt x="120" y="142"/>
                    <a:pt x="120" y="13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5"/>
                    <a:pt x="118" y="2"/>
                    <a:pt x="1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3263">
              <a:extLst>
                <a:ext uri="{FF2B5EF4-FFF2-40B4-BE49-F238E27FC236}">
                  <a16:creationId xmlns:a16="http://schemas.microsoft.com/office/drawing/2014/main" id="{07B2CE73-D85D-A250-50EB-FCDB47C67667}"/>
                </a:ext>
              </a:extLst>
            </p:cNvPr>
            <p:cNvSpPr>
              <a:spLocks/>
            </p:cNvSpPr>
            <p:nvPr/>
          </p:nvSpPr>
          <p:spPr bwMode="gray">
            <a:xfrm>
              <a:off x="9845675" y="6621463"/>
              <a:ext cx="109538" cy="266700"/>
            </a:xfrm>
            <a:custGeom>
              <a:avLst/>
              <a:gdLst>
                <a:gd name="T0" fmla="*/ 15 w 29"/>
                <a:gd name="T1" fmla="*/ 3 h 71"/>
                <a:gd name="T2" fmla="*/ 15 w 29"/>
                <a:gd name="T3" fmla="*/ 3 h 71"/>
                <a:gd name="T4" fmla="*/ 4 w 29"/>
                <a:gd name="T5" fmla="*/ 3 h 71"/>
                <a:gd name="T6" fmla="*/ 4 w 29"/>
                <a:gd name="T7" fmla="*/ 15 h 71"/>
                <a:gd name="T8" fmla="*/ 4 w 29"/>
                <a:gd name="T9" fmla="*/ 57 h 71"/>
                <a:gd name="T10" fmla="*/ 4 w 29"/>
                <a:gd name="T11" fmla="*/ 69 h 71"/>
                <a:gd name="T12" fmla="*/ 10 w 29"/>
                <a:gd name="T13" fmla="*/ 71 h 71"/>
                <a:gd name="T14" fmla="*/ 15 w 29"/>
                <a:gd name="T15" fmla="*/ 69 h 71"/>
                <a:gd name="T16" fmla="*/ 29 w 29"/>
                <a:gd name="T17" fmla="*/ 36 h 71"/>
                <a:gd name="T18" fmla="*/ 15 w 29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71"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7" y="0"/>
                    <a:pt x="4" y="3"/>
                  </a:cubicBezTo>
                  <a:cubicBezTo>
                    <a:pt x="1" y="7"/>
                    <a:pt x="0" y="12"/>
                    <a:pt x="4" y="15"/>
                  </a:cubicBezTo>
                  <a:cubicBezTo>
                    <a:pt x="15" y="26"/>
                    <a:pt x="15" y="45"/>
                    <a:pt x="4" y="57"/>
                  </a:cubicBezTo>
                  <a:cubicBezTo>
                    <a:pt x="0" y="60"/>
                    <a:pt x="1" y="65"/>
                    <a:pt x="4" y="69"/>
                  </a:cubicBezTo>
                  <a:cubicBezTo>
                    <a:pt x="5" y="70"/>
                    <a:pt x="8" y="71"/>
                    <a:pt x="10" y="71"/>
                  </a:cubicBezTo>
                  <a:cubicBezTo>
                    <a:pt x="12" y="71"/>
                    <a:pt x="14" y="70"/>
                    <a:pt x="15" y="69"/>
                  </a:cubicBezTo>
                  <a:cubicBezTo>
                    <a:pt x="24" y="60"/>
                    <a:pt x="29" y="48"/>
                    <a:pt x="29" y="36"/>
                  </a:cubicBezTo>
                  <a:cubicBezTo>
                    <a:pt x="29" y="24"/>
                    <a:pt x="24" y="1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3264">
              <a:extLst>
                <a:ext uri="{FF2B5EF4-FFF2-40B4-BE49-F238E27FC236}">
                  <a16:creationId xmlns:a16="http://schemas.microsoft.com/office/drawing/2014/main" id="{F3DECABC-923C-7C6C-49EC-202B56874A50}"/>
                </a:ext>
              </a:extLst>
            </p:cNvPr>
            <p:cNvSpPr>
              <a:spLocks/>
            </p:cNvSpPr>
            <p:nvPr/>
          </p:nvSpPr>
          <p:spPr bwMode="gray">
            <a:xfrm>
              <a:off x="9939338" y="6546850"/>
              <a:ext cx="139700" cy="415925"/>
            </a:xfrm>
            <a:custGeom>
              <a:avLst/>
              <a:gdLst>
                <a:gd name="T0" fmla="*/ 37 w 37"/>
                <a:gd name="T1" fmla="*/ 56 h 111"/>
                <a:gd name="T2" fmla="*/ 15 w 37"/>
                <a:gd name="T3" fmla="*/ 4 h 111"/>
                <a:gd name="T4" fmla="*/ 15 w 37"/>
                <a:gd name="T5" fmla="*/ 4 h 111"/>
                <a:gd name="T6" fmla="*/ 3 w 37"/>
                <a:gd name="T7" fmla="*/ 4 h 111"/>
                <a:gd name="T8" fmla="*/ 3 w 37"/>
                <a:gd name="T9" fmla="*/ 15 h 111"/>
                <a:gd name="T10" fmla="*/ 20 w 37"/>
                <a:gd name="T11" fmla="*/ 56 h 111"/>
                <a:gd name="T12" fmla="*/ 3 w 37"/>
                <a:gd name="T13" fmla="*/ 97 h 111"/>
                <a:gd name="T14" fmla="*/ 3 w 37"/>
                <a:gd name="T15" fmla="*/ 108 h 111"/>
                <a:gd name="T16" fmla="*/ 9 w 37"/>
                <a:gd name="T17" fmla="*/ 111 h 111"/>
                <a:gd name="T18" fmla="*/ 15 w 37"/>
                <a:gd name="T19" fmla="*/ 108 h 111"/>
                <a:gd name="T20" fmla="*/ 37 w 37"/>
                <a:gd name="T2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11">
                  <a:moveTo>
                    <a:pt x="37" y="56"/>
                  </a:moveTo>
                  <a:cubicBezTo>
                    <a:pt x="37" y="37"/>
                    <a:pt x="29" y="18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0"/>
                    <a:pt x="7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4" y="26"/>
                    <a:pt x="20" y="41"/>
                    <a:pt x="20" y="56"/>
                  </a:cubicBezTo>
                  <a:cubicBezTo>
                    <a:pt x="20" y="71"/>
                    <a:pt x="14" y="86"/>
                    <a:pt x="3" y="97"/>
                  </a:cubicBezTo>
                  <a:cubicBezTo>
                    <a:pt x="0" y="100"/>
                    <a:pt x="0" y="105"/>
                    <a:pt x="3" y="108"/>
                  </a:cubicBezTo>
                  <a:cubicBezTo>
                    <a:pt x="5" y="110"/>
                    <a:pt x="7" y="111"/>
                    <a:pt x="9" y="111"/>
                  </a:cubicBezTo>
                  <a:cubicBezTo>
                    <a:pt x="11" y="111"/>
                    <a:pt x="13" y="110"/>
                    <a:pt x="15" y="108"/>
                  </a:cubicBezTo>
                  <a:cubicBezTo>
                    <a:pt x="29" y="94"/>
                    <a:pt x="36" y="76"/>
                    <a:pt x="3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uppieren 99">
            <a:extLst>
              <a:ext uri="{FF2B5EF4-FFF2-40B4-BE49-F238E27FC236}">
                <a16:creationId xmlns:a16="http://schemas.microsoft.com/office/drawing/2014/main" id="{BEDEC4D2-1A9F-BF2E-5DB7-548219AE605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31222" y="5128402"/>
            <a:ext cx="546497" cy="415529"/>
            <a:chOff x="8142288" y="5549900"/>
            <a:chExt cx="728662" cy="554038"/>
          </a:xfrm>
          <a:solidFill>
            <a:schemeClr val="accent2"/>
          </a:solidFill>
        </p:grpSpPr>
        <p:sp>
          <p:nvSpPr>
            <p:cNvPr id="94" name="Freeform 3270">
              <a:extLst>
                <a:ext uri="{FF2B5EF4-FFF2-40B4-BE49-F238E27FC236}">
                  <a16:creationId xmlns:a16="http://schemas.microsoft.com/office/drawing/2014/main" id="{8C96EA4B-2442-0C3E-28C4-56DEEE046271}"/>
                </a:ext>
              </a:extLst>
            </p:cNvPr>
            <p:cNvSpPr>
              <a:spLocks/>
            </p:cNvSpPr>
            <p:nvPr/>
          </p:nvSpPr>
          <p:spPr bwMode="gray">
            <a:xfrm>
              <a:off x="8142288" y="5549900"/>
              <a:ext cx="454025" cy="554038"/>
            </a:xfrm>
            <a:custGeom>
              <a:avLst/>
              <a:gdLst>
                <a:gd name="T0" fmla="*/ 115 w 121"/>
                <a:gd name="T1" fmla="*/ 0 h 148"/>
                <a:gd name="T2" fmla="*/ 111 w 121"/>
                <a:gd name="T3" fmla="*/ 0 h 148"/>
                <a:gd name="T4" fmla="*/ 106 w 121"/>
                <a:gd name="T5" fmla="*/ 2 h 148"/>
                <a:gd name="T6" fmla="*/ 62 w 121"/>
                <a:gd name="T7" fmla="*/ 37 h 148"/>
                <a:gd name="T8" fmla="*/ 19 w 121"/>
                <a:gd name="T9" fmla="*/ 37 h 148"/>
                <a:gd name="T10" fmla="*/ 0 w 121"/>
                <a:gd name="T11" fmla="*/ 55 h 148"/>
                <a:gd name="T12" fmla="*/ 0 w 121"/>
                <a:gd name="T13" fmla="*/ 92 h 148"/>
                <a:gd name="T14" fmla="*/ 19 w 121"/>
                <a:gd name="T15" fmla="*/ 111 h 148"/>
                <a:gd name="T16" fmla="*/ 61 w 121"/>
                <a:gd name="T17" fmla="*/ 111 h 148"/>
                <a:gd name="T18" fmla="*/ 106 w 121"/>
                <a:gd name="T19" fmla="*/ 146 h 148"/>
                <a:gd name="T20" fmla="*/ 111 w 121"/>
                <a:gd name="T21" fmla="*/ 148 h 148"/>
                <a:gd name="T22" fmla="*/ 115 w 121"/>
                <a:gd name="T23" fmla="*/ 147 h 148"/>
                <a:gd name="T24" fmla="*/ 121 w 121"/>
                <a:gd name="T25" fmla="*/ 139 h 148"/>
                <a:gd name="T26" fmla="*/ 121 w 121"/>
                <a:gd name="T27" fmla="*/ 9 h 148"/>
                <a:gd name="T28" fmla="*/ 115 w 121"/>
                <a:gd name="T2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48">
                  <a:moveTo>
                    <a:pt x="115" y="0"/>
                  </a:moveTo>
                  <a:cubicBezTo>
                    <a:pt x="114" y="0"/>
                    <a:pt x="113" y="0"/>
                    <a:pt x="111" y="0"/>
                  </a:cubicBezTo>
                  <a:cubicBezTo>
                    <a:pt x="109" y="0"/>
                    <a:pt x="107" y="0"/>
                    <a:pt x="106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9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9" y="111"/>
                    <a:pt x="19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3" y="148"/>
                    <a:pt x="114" y="148"/>
                    <a:pt x="115" y="147"/>
                  </a:cubicBezTo>
                  <a:cubicBezTo>
                    <a:pt x="119" y="145"/>
                    <a:pt x="121" y="142"/>
                    <a:pt x="121" y="13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5"/>
                    <a:pt x="119" y="2"/>
                    <a:pt x="1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3271">
              <a:extLst>
                <a:ext uri="{FF2B5EF4-FFF2-40B4-BE49-F238E27FC236}">
                  <a16:creationId xmlns:a16="http://schemas.microsoft.com/office/drawing/2014/main" id="{B355F9A7-B2FD-CC51-03C7-894C80CE068F}"/>
                </a:ext>
              </a:extLst>
            </p:cNvPr>
            <p:cNvSpPr>
              <a:spLocks/>
            </p:cNvSpPr>
            <p:nvPr/>
          </p:nvSpPr>
          <p:spPr bwMode="gray">
            <a:xfrm>
              <a:off x="8648700" y="5715000"/>
              <a:ext cx="222250" cy="220663"/>
            </a:xfrm>
            <a:custGeom>
              <a:avLst/>
              <a:gdLst>
                <a:gd name="T0" fmla="*/ 40 w 59"/>
                <a:gd name="T1" fmla="*/ 4 h 59"/>
                <a:gd name="T2" fmla="*/ 29 w 59"/>
                <a:gd name="T3" fmla="*/ 15 h 59"/>
                <a:gd name="T4" fmla="*/ 19 w 59"/>
                <a:gd name="T5" fmla="*/ 4 h 59"/>
                <a:gd name="T6" fmla="*/ 4 w 59"/>
                <a:gd name="T7" fmla="*/ 4 h 59"/>
                <a:gd name="T8" fmla="*/ 4 w 59"/>
                <a:gd name="T9" fmla="*/ 19 h 59"/>
                <a:gd name="T10" fmla="*/ 14 w 59"/>
                <a:gd name="T11" fmla="*/ 30 h 59"/>
                <a:gd name="T12" fmla="*/ 4 w 59"/>
                <a:gd name="T13" fmla="*/ 40 h 59"/>
                <a:gd name="T14" fmla="*/ 4 w 59"/>
                <a:gd name="T15" fmla="*/ 55 h 59"/>
                <a:gd name="T16" fmla="*/ 19 w 59"/>
                <a:gd name="T17" fmla="*/ 55 h 59"/>
                <a:gd name="T18" fmla="*/ 29 w 59"/>
                <a:gd name="T19" fmla="*/ 45 h 59"/>
                <a:gd name="T20" fmla="*/ 40 w 59"/>
                <a:gd name="T21" fmla="*/ 55 h 59"/>
                <a:gd name="T22" fmla="*/ 55 w 59"/>
                <a:gd name="T23" fmla="*/ 55 h 59"/>
                <a:gd name="T24" fmla="*/ 55 w 59"/>
                <a:gd name="T25" fmla="*/ 40 h 59"/>
                <a:gd name="T26" fmla="*/ 44 w 59"/>
                <a:gd name="T27" fmla="*/ 30 h 59"/>
                <a:gd name="T28" fmla="*/ 55 w 59"/>
                <a:gd name="T29" fmla="*/ 19 h 59"/>
                <a:gd name="T30" fmla="*/ 55 w 59"/>
                <a:gd name="T31" fmla="*/ 4 h 59"/>
                <a:gd name="T32" fmla="*/ 40 w 59"/>
                <a:gd name="T3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40" y="4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8"/>
                    <a:pt x="0" y="15"/>
                    <a:pt x="4" y="1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4"/>
                    <a:pt x="0" y="51"/>
                    <a:pt x="4" y="55"/>
                  </a:cubicBezTo>
                  <a:cubicBezTo>
                    <a:pt x="8" y="59"/>
                    <a:pt x="15" y="59"/>
                    <a:pt x="19" y="5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4" y="59"/>
                    <a:pt x="51" y="59"/>
                    <a:pt x="55" y="55"/>
                  </a:cubicBezTo>
                  <a:cubicBezTo>
                    <a:pt x="59" y="51"/>
                    <a:pt x="59" y="44"/>
                    <a:pt x="55" y="4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9" y="15"/>
                    <a:pt x="59" y="8"/>
                    <a:pt x="55" y="4"/>
                  </a:cubicBezTo>
                  <a:cubicBezTo>
                    <a:pt x="51" y="0"/>
                    <a:pt x="44" y="0"/>
                    <a:pt x="4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6" name="Freeform 3275">
            <a:extLst>
              <a:ext uri="{FF2B5EF4-FFF2-40B4-BE49-F238E27FC236}">
                <a16:creationId xmlns:a16="http://schemas.microsoft.com/office/drawing/2014/main" id="{A8DB27CA-52B9-C0BF-F02F-8A7727BD746E}"/>
              </a:ext>
            </a:extLst>
          </p:cNvPr>
          <p:cNvSpPr>
            <a:spLocks noChangeAspect="1"/>
          </p:cNvSpPr>
          <p:nvPr/>
        </p:nvSpPr>
        <p:spPr bwMode="gray">
          <a:xfrm>
            <a:off x="6981688" y="2567245"/>
            <a:ext cx="534591" cy="540544"/>
          </a:xfrm>
          <a:custGeom>
            <a:avLst/>
            <a:gdLst>
              <a:gd name="T0" fmla="*/ 177 w 190"/>
              <a:gd name="T1" fmla="*/ 7 h 192"/>
              <a:gd name="T2" fmla="*/ 161 w 190"/>
              <a:gd name="T3" fmla="*/ 24 h 192"/>
              <a:gd name="T4" fmla="*/ 146 w 190"/>
              <a:gd name="T5" fmla="*/ 13 h 192"/>
              <a:gd name="T6" fmla="*/ 124 w 190"/>
              <a:gd name="T7" fmla="*/ 3 h 192"/>
              <a:gd name="T8" fmla="*/ 97 w 190"/>
              <a:gd name="T9" fmla="*/ 0 h 192"/>
              <a:gd name="T10" fmla="*/ 0 w 190"/>
              <a:gd name="T11" fmla="*/ 95 h 192"/>
              <a:gd name="T12" fmla="*/ 97 w 190"/>
              <a:gd name="T13" fmla="*/ 192 h 192"/>
              <a:gd name="T14" fmla="*/ 186 w 190"/>
              <a:gd name="T15" fmla="*/ 136 h 192"/>
              <a:gd name="T16" fmla="*/ 176 w 190"/>
              <a:gd name="T17" fmla="*/ 110 h 192"/>
              <a:gd name="T18" fmla="*/ 151 w 190"/>
              <a:gd name="T19" fmla="*/ 120 h 192"/>
              <a:gd name="T20" fmla="*/ 97 w 190"/>
              <a:gd name="T21" fmla="*/ 153 h 192"/>
              <a:gd name="T22" fmla="*/ 38 w 190"/>
              <a:gd name="T23" fmla="*/ 95 h 192"/>
              <a:gd name="T24" fmla="*/ 97 w 190"/>
              <a:gd name="T25" fmla="*/ 38 h 192"/>
              <a:gd name="T26" fmla="*/ 133 w 190"/>
              <a:gd name="T27" fmla="*/ 51 h 192"/>
              <a:gd name="T28" fmla="*/ 117 w 190"/>
              <a:gd name="T29" fmla="*/ 68 h 192"/>
              <a:gd name="T30" fmla="*/ 121 w 190"/>
              <a:gd name="T31" fmla="*/ 78 h 192"/>
              <a:gd name="T32" fmla="*/ 152 w 190"/>
              <a:gd name="T33" fmla="*/ 78 h 192"/>
              <a:gd name="T34" fmla="*/ 181 w 190"/>
              <a:gd name="T35" fmla="*/ 78 h 192"/>
              <a:gd name="T36" fmla="*/ 185 w 190"/>
              <a:gd name="T37" fmla="*/ 76 h 192"/>
              <a:gd name="T38" fmla="*/ 187 w 190"/>
              <a:gd name="T39" fmla="*/ 72 h 192"/>
              <a:gd name="T40" fmla="*/ 187 w 190"/>
              <a:gd name="T41" fmla="*/ 71 h 192"/>
              <a:gd name="T42" fmla="*/ 187 w 190"/>
              <a:gd name="T43" fmla="*/ 63 h 192"/>
              <a:gd name="T44" fmla="*/ 188 w 190"/>
              <a:gd name="T45" fmla="*/ 12 h 192"/>
              <a:gd name="T46" fmla="*/ 177 w 190"/>
              <a:gd name="T47" fmla="*/ 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0" h="192">
                <a:moveTo>
                  <a:pt x="177" y="7"/>
                </a:moveTo>
                <a:cubicBezTo>
                  <a:pt x="161" y="24"/>
                  <a:pt x="161" y="24"/>
                  <a:pt x="161" y="24"/>
                </a:cubicBezTo>
                <a:cubicBezTo>
                  <a:pt x="156" y="20"/>
                  <a:pt x="151" y="16"/>
                  <a:pt x="146" y="13"/>
                </a:cubicBezTo>
                <a:cubicBezTo>
                  <a:pt x="139" y="9"/>
                  <a:pt x="132" y="6"/>
                  <a:pt x="124" y="3"/>
                </a:cubicBezTo>
                <a:cubicBezTo>
                  <a:pt x="115" y="1"/>
                  <a:pt x="106" y="0"/>
                  <a:pt x="97" y="0"/>
                </a:cubicBezTo>
                <a:cubicBezTo>
                  <a:pt x="43" y="0"/>
                  <a:pt x="0" y="42"/>
                  <a:pt x="0" y="95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34" y="192"/>
                  <a:pt x="170" y="170"/>
                  <a:pt x="186" y="136"/>
                </a:cubicBezTo>
                <a:cubicBezTo>
                  <a:pt x="190" y="127"/>
                  <a:pt x="186" y="115"/>
                  <a:pt x="176" y="110"/>
                </a:cubicBezTo>
                <a:cubicBezTo>
                  <a:pt x="167" y="106"/>
                  <a:pt x="155" y="110"/>
                  <a:pt x="151" y="120"/>
                </a:cubicBezTo>
                <a:cubicBezTo>
                  <a:pt x="141" y="140"/>
                  <a:pt x="119" y="153"/>
                  <a:pt x="97" y="153"/>
                </a:cubicBezTo>
                <a:cubicBezTo>
                  <a:pt x="64" y="153"/>
                  <a:pt x="38" y="127"/>
                  <a:pt x="38" y="95"/>
                </a:cubicBezTo>
                <a:cubicBezTo>
                  <a:pt x="38" y="63"/>
                  <a:pt x="64" y="38"/>
                  <a:pt x="97" y="38"/>
                </a:cubicBezTo>
                <a:cubicBezTo>
                  <a:pt x="110" y="38"/>
                  <a:pt x="123" y="43"/>
                  <a:pt x="133" y="51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3" y="71"/>
                  <a:pt x="116" y="78"/>
                  <a:pt x="121" y="78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3" y="78"/>
                  <a:pt x="184" y="77"/>
                  <a:pt x="185" y="76"/>
                </a:cubicBezTo>
                <a:cubicBezTo>
                  <a:pt x="187" y="75"/>
                  <a:pt x="187" y="74"/>
                  <a:pt x="187" y="72"/>
                </a:cubicBezTo>
                <a:cubicBezTo>
                  <a:pt x="187" y="71"/>
                  <a:pt x="187" y="71"/>
                  <a:pt x="187" y="71"/>
                </a:cubicBezTo>
                <a:cubicBezTo>
                  <a:pt x="187" y="63"/>
                  <a:pt x="187" y="63"/>
                  <a:pt x="187" y="63"/>
                </a:cubicBezTo>
                <a:cubicBezTo>
                  <a:pt x="188" y="12"/>
                  <a:pt x="188" y="12"/>
                  <a:pt x="188" y="12"/>
                </a:cubicBezTo>
                <a:cubicBezTo>
                  <a:pt x="188" y="6"/>
                  <a:pt x="181" y="4"/>
                  <a:pt x="177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7" name="Freeform 3281">
            <a:extLst>
              <a:ext uri="{FF2B5EF4-FFF2-40B4-BE49-F238E27FC236}">
                <a16:creationId xmlns:a16="http://schemas.microsoft.com/office/drawing/2014/main" id="{9DC97A34-307A-0AB9-A777-A1E5FAF5757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437972" y="2567245"/>
            <a:ext cx="600075" cy="540544"/>
          </a:xfrm>
          <a:custGeom>
            <a:avLst/>
            <a:gdLst>
              <a:gd name="T0" fmla="*/ 185 w 213"/>
              <a:gd name="T1" fmla="*/ 22 h 192"/>
              <a:gd name="T2" fmla="*/ 184 w 213"/>
              <a:gd name="T3" fmla="*/ 21 h 192"/>
              <a:gd name="T4" fmla="*/ 171 w 213"/>
              <a:gd name="T5" fmla="*/ 12 h 192"/>
              <a:gd name="T6" fmla="*/ 99 w 213"/>
              <a:gd name="T7" fmla="*/ 0 h 192"/>
              <a:gd name="T8" fmla="*/ 99 w 213"/>
              <a:gd name="T9" fmla="*/ 0 h 192"/>
              <a:gd name="T10" fmla="*/ 14 w 213"/>
              <a:gd name="T11" fmla="*/ 22 h 192"/>
              <a:gd name="T12" fmla="*/ 10 w 213"/>
              <a:gd name="T13" fmla="*/ 96 h 192"/>
              <a:gd name="T14" fmla="*/ 79 w 213"/>
              <a:gd name="T15" fmla="*/ 180 h 192"/>
              <a:gd name="T16" fmla="*/ 99 w 213"/>
              <a:gd name="T17" fmla="*/ 192 h 192"/>
              <a:gd name="T18" fmla="*/ 185 w 213"/>
              <a:gd name="T19" fmla="*/ 22 h 192"/>
              <a:gd name="T20" fmla="*/ 145 w 213"/>
              <a:gd name="T21" fmla="*/ 129 h 192"/>
              <a:gd name="T22" fmla="*/ 99 w 213"/>
              <a:gd name="T23" fmla="*/ 168 h 192"/>
              <a:gd name="T24" fmla="*/ 99 w 213"/>
              <a:gd name="T25" fmla="*/ 168 h 192"/>
              <a:gd name="T26" fmla="*/ 99 w 213"/>
              <a:gd name="T27" fmla="*/ 96 h 192"/>
              <a:gd name="T28" fmla="*/ 33 w 213"/>
              <a:gd name="T29" fmla="*/ 96 h 192"/>
              <a:gd name="T30" fmla="*/ 28 w 213"/>
              <a:gd name="T31" fmla="*/ 80 h 192"/>
              <a:gd name="T32" fmla="*/ 32 w 213"/>
              <a:gd name="T33" fmla="*/ 37 h 192"/>
              <a:gd name="T34" fmla="*/ 58 w 213"/>
              <a:gd name="T35" fmla="*/ 27 h 192"/>
              <a:gd name="T36" fmla="*/ 99 w 213"/>
              <a:gd name="T37" fmla="*/ 24 h 192"/>
              <a:gd name="T38" fmla="*/ 99 w 213"/>
              <a:gd name="T39" fmla="*/ 96 h 192"/>
              <a:gd name="T40" fmla="*/ 165 w 213"/>
              <a:gd name="T41" fmla="*/ 96 h 192"/>
              <a:gd name="T42" fmla="*/ 145 w 213"/>
              <a:gd name="T43" fmla="*/ 12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3" h="192">
                <a:moveTo>
                  <a:pt x="185" y="22"/>
                </a:moveTo>
                <a:cubicBezTo>
                  <a:pt x="185" y="22"/>
                  <a:pt x="184" y="21"/>
                  <a:pt x="184" y="21"/>
                </a:cubicBezTo>
                <a:cubicBezTo>
                  <a:pt x="181" y="17"/>
                  <a:pt x="176" y="14"/>
                  <a:pt x="171" y="12"/>
                </a:cubicBezTo>
                <a:cubicBezTo>
                  <a:pt x="150" y="2"/>
                  <a:pt x="117" y="0"/>
                  <a:pt x="99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77" y="0"/>
                  <a:pt x="28" y="3"/>
                  <a:pt x="14" y="22"/>
                </a:cubicBezTo>
                <a:cubicBezTo>
                  <a:pt x="1" y="39"/>
                  <a:pt x="0" y="67"/>
                  <a:pt x="10" y="96"/>
                </a:cubicBezTo>
                <a:cubicBezTo>
                  <a:pt x="20" y="125"/>
                  <a:pt x="43" y="157"/>
                  <a:pt x="79" y="180"/>
                </a:cubicBezTo>
                <a:cubicBezTo>
                  <a:pt x="85" y="185"/>
                  <a:pt x="92" y="189"/>
                  <a:pt x="99" y="192"/>
                </a:cubicBezTo>
                <a:cubicBezTo>
                  <a:pt x="187" y="148"/>
                  <a:pt x="213" y="60"/>
                  <a:pt x="185" y="22"/>
                </a:cubicBezTo>
                <a:close/>
                <a:moveTo>
                  <a:pt x="145" y="129"/>
                </a:moveTo>
                <a:cubicBezTo>
                  <a:pt x="133" y="144"/>
                  <a:pt x="118" y="157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96"/>
                  <a:pt x="99" y="96"/>
                  <a:pt x="99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1" y="90"/>
                  <a:pt x="29" y="85"/>
                  <a:pt x="28" y="80"/>
                </a:cubicBezTo>
                <a:cubicBezTo>
                  <a:pt x="24" y="62"/>
                  <a:pt x="25" y="46"/>
                  <a:pt x="32" y="37"/>
                </a:cubicBezTo>
                <a:cubicBezTo>
                  <a:pt x="33" y="35"/>
                  <a:pt x="40" y="31"/>
                  <a:pt x="58" y="27"/>
                </a:cubicBezTo>
                <a:cubicBezTo>
                  <a:pt x="76" y="24"/>
                  <a:pt x="94" y="24"/>
                  <a:pt x="99" y="24"/>
                </a:cubicBezTo>
                <a:cubicBezTo>
                  <a:pt x="99" y="96"/>
                  <a:pt x="99" y="96"/>
                  <a:pt x="99" y="96"/>
                </a:cubicBezTo>
                <a:cubicBezTo>
                  <a:pt x="165" y="96"/>
                  <a:pt x="165" y="96"/>
                  <a:pt x="165" y="96"/>
                </a:cubicBezTo>
                <a:cubicBezTo>
                  <a:pt x="161" y="107"/>
                  <a:pt x="154" y="119"/>
                  <a:pt x="145" y="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8" name="Gruppieren 61447">
            <a:extLst>
              <a:ext uri="{FF2B5EF4-FFF2-40B4-BE49-F238E27FC236}">
                <a16:creationId xmlns:a16="http://schemas.microsoft.com/office/drawing/2014/main" id="{C4416D85-0840-10DC-FD1B-276D5266C8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61421" y="2560697"/>
            <a:ext cx="686099" cy="553641"/>
            <a:chOff x="6205203" y="5866652"/>
            <a:chExt cx="548879" cy="442913"/>
          </a:xfrm>
          <a:solidFill>
            <a:schemeClr val="accent2"/>
          </a:solidFill>
        </p:grpSpPr>
        <p:sp>
          <p:nvSpPr>
            <p:cNvPr id="99" name="Freeform 3293">
              <a:extLst>
                <a:ext uri="{FF2B5EF4-FFF2-40B4-BE49-F238E27FC236}">
                  <a16:creationId xmlns:a16="http://schemas.microsoft.com/office/drawing/2014/main" id="{1EB06B98-02E7-15D5-043C-74A269FDC50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5203" y="5866652"/>
              <a:ext cx="433388" cy="313135"/>
            </a:xfrm>
            <a:custGeom>
              <a:avLst/>
              <a:gdLst>
                <a:gd name="T0" fmla="*/ 98 w 154"/>
                <a:gd name="T1" fmla="*/ 0 h 111"/>
                <a:gd name="T2" fmla="*/ 18 w 154"/>
                <a:gd name="T3" fmla="*/ 80 h 111"/>
                <a:gd name="T4" fmla="*/ 5 w 154"/>
                <a:gd name="T5" fmla="*/ 80 h 111"/>
                <a:gd name="T6" fmla="*/ 3 w 154"/>
                <a:gd name="T7" fmla="*/ 85 h 111"/>
                <a:gd name="T8" fmla="*/ 14 w 154"/>
                <a:gd name="T9" fmla="*/ 96 h 111"/>
                <a:gd name="T10" fmla="*/ 26 w 154"/>
                <a:gd name="T11" fmla="*/ 108 h 111"/>
                <a:gd name="T12" fmla="*/ 36 w 154"/>
                <a:gd name="T13" fmla="*/ 108 h 111"/>
                <a:gd name="T14" fmla="*/ 48 w 154"/>
                <a:gd name="T15" fmla="*/ 96 h 111"/>
                <a:gd name="T16" fmla="*/ 60 w 154"/>
                <a:gd name="T17" fmla="*/ 85 h 111"/>
                <a:gd name="T18" fmla="*/ 57 w 154"/>
                <a:gd name="T19" fmla="*/ 80 h 111"/>
                <a:gd name="T20" fmla="*/ 44 w 154"/>
                <a:gd name="T21" fmla="*/ 80 h 111"/>
                <a:gd name="T22" fmla="*/ 98 w 154"/>
                <a:gd name="T23" fmla="*/ 25 h 111"/>
                <a:gd name="T24" fmla="*/ 136 w 154"/>
                <a:gd name="T25" fmla="*/ 41 h 111"/>
                <a:gd name="T26" fmla="*/ 154 w 154"/>
                <a:gd name="T27" fmla="*/ 23 h 111"/>
                <a:gd name="T28" fmla="*/ 98 w 154"/>
                <a:gd name="T2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111">
                  <a:moveTo>
                    <a:pt x="98" y="0"/>
                  </a:moveTo>
                  <a:cubicBezTo>
                    <a:pt x="54" y="0"/>
                    <a:pt x="18" y="35"/>
                    <a:pt x="18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1" y="80"/>
                    <a:pt x="0" y="82"/>
                    <a:pt x="3" y="8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9" y="111"/>
                    <a:pt x="33" y="111"/>
                    <a:pt x="36" y="108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62" y="82"/>
                    <a:pt x="61" y="80"/>
                    <a:pt x="57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50"/>
                    <a:pt x="68" y="25"/>
                    <a:pt x="98" y="25"/>
                  </a:cubicBezTo>
                  <a:cubicBezTo>
                    <a:pt x="113" y="25"/>
                    <a:pt x="126" y="31"/>
                    <a:pt x="136" y="41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40" y="9"/>
                    <a:pt x="120" y="0"/>
                    <a:pt x="98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3294">
              <a:extLst>
                <a:ext uri="{FF2B5EF4-FFF2-40B4-BE49-F238E27FC236}">
                  <a16:creationId xmlns:a16="http://schemas.microsoft.com/office/drawing/2014/main" id="{E1FCE0C4-3CB2-FFA4-38C9-EF9F9A3B9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7122" y="5996430"/>
              <a:ext cx="436960" cy="313135"/>
            </a:xfrm>
            <a:custGeom>
              <a:avLst/>
              <a:gdLst>
                <a:gd name="T0" fmla="*/ 57 w 155"/>
                <a:gd name="T1" fmla="*/ 111 h 111"/>
                <a:gd name="T2" fmla="*/ 137 w 155"/>
                <a:gd name="T3" fmla="*/ 31 h 111"/>
                <a:gd name="T4" fmla="*/ 150 w 155"/>
                <a:gd name="T5" fmla="*/ 31 h 111"/>
                <a:gd name="T6" fmla="*/ 152 w 155"/>
                <a:gd name="T7" fmla="*/ 26 h 111"/>
                <a:gd name="T8" fmla="*/ 140 w 155"/>
                <a:gd name="T9" fmla="*/ 14 h 111"/>
                <a:gd name="T10" fmla="*/ 129 w 155"/>
                <a:gd name="T11" fmla="*/ 2 h 111"/>
                <a:gd name="T12" fmla="*/ 118 w 155"/>
                <a:gd name="T13" fmla="*/ 2 h 111"/>
                <a:gd name="T14" fmla="*/ 107 w 155"/>
                <a:gd name="T15" fmla="*/ 14 h 111"/>
                <a:gd name="T16" fmla="*/ 95 w 155"/>
                <a:gd name="T17" fmla="*/ 26 h 111"/>
                <a:gd name="T18" fmla="*/ 97 w 155"/>
                <a:gd name="T19" fmla="*/ 31 h 111"/>
                <a:gd name="T20" fmla="*/ 111 w 155"/>
                <a:gd name="T21" fmla="*/ 31 h 111"/>
                <a:gd name="T22" fmla="*/ 57 w 155"/>
                <a:gd name="T23" fmla="*/ 85 h 111"/>
                <a:gd name="T24" fmla="*/ 18 w 155"/>
                <a:gd name="T25" fmla="*/ 69 h 111"/>
                <a:gd name="T26" fmla="*/ 0 w 155"/>
                <a:gd name="T27" fmla="*/ 87 h 111"/>
                <a:gd name="T28" fmla="*/ 57 w 155"/>
                <a:gd name="T2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11">
                  <a:moveTo>
                    <a:pt x="57" y="111"/>
                  </a:moveTo>
                  <a:cubicBezTo>
                    <a:pt x="101" y="111"/>
                    <a:pt x="137" y="75"/>
                    <a:pt x="137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4" y="31"/>
                    <a:pt x="155" y="29"/>
                    <a:pt x="152" y="26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6" y="0"/>
                    <a:pt x="121" y="0"/>
                    <a:pt x="118" y="2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2" y="29"/>
                    <a:pt x="93" y="31"/>
                    <a:pt x="97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61"/>
                    <a:pt x="87" y="85"/>
                    <a:pt x="57" y="85"/>
                  </a:cubicBezTo>
                  <a:cubicBezTo>
                    <a:pt x="42" y="85"/>
                    <a:pt x="28" y="79"/>
                    <a:pt x="18" y="6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5" y="102"/>
                    <a:pt x="35" y="111"/>
                    <a:pt x="57" y="11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1" name="Freeform 3298">
            <a:extLst>
              <a:ext uri="{FF2B5EF4-FFF2-40B4-BE49-F238E27FC236}">
                <a16:creationId xmlns:a16="http://schemas.microsoft.com/office/drawing/2014/main" id="{3B64834E-005A-88A6-F155-7D65483FDE4F}"/>
              </a:ext>
            </a:extLst>
          </p:cNvPr>
          <p:cNvSpPr>
            <a:spLocks noChangeAspect="1"/>
          </p:cNvSpPr>
          <p:nvPr/>
        </p:nvSpPr>
        <p:spPr bwMode="gray">
          <a:xfrm>
            <a:off x="3210465" y="2635111"/>
            <a:ext cx="544115" cy="404813"/>
          </a:xfrm>
          <a:custGeom>
            <a:avLst/>
            <a:gdLst>
              <a:gd name="T0" fmla="*/ 162 w 193"/>
              <a:gd name="T1" fmla="*/ 24 h 144"/>
              <a:gd name="T2" fmla="*/ 92 w 193"/>
              <a:gd name="T3" fmla="*/ 24 h 144"/>
              <a:gd name="T4" fmla="*/ 84 w 193"/>
              <a:gd name="T5" fmla="*/ 12 h 144"/>
              <a:gd name="T6" fmla="*/ 60 w 193"/>
              <a:gd name="T7" fmla="*/ 0 h 144"/>
              <a:gd name="T8" fmla="*/ 30 w 193"/>
              <a:gd name="T9" fmla="*/ 0 h 144"/>
              <a:gd name="T10" fmla="*/ 0 w 193"/>
              <a:gd name="T11" fmla="*/ 30 h 144"/>
              <a:gd name="T12" fmla="*/ 0 w 193"/>
              <a:gd name="T13" fmla="*/ 54 h 144"/>
              <a:gd name="T14" fmla="*/ 0 w 193"/>
              <a:gd name="T15" fmla="*/ 114 h 144"/>
              <a:gd name="T16" fmla="*/ 30 w 193"/>
              <a:gd name="T17" fmla="*/ 144 h 144"/>
              <a:gd name="T18" fmla="*/ 162 w 193"/>
              <a:gd name="T19" fmla="*/ 144 h 144"/>
              <a:gd name="T20" fmla="*/ 193 w 193"/>
              <a:gd name="T21" fmla="*/ 114 h 144"/>
              <a:gd name="T22" fmla="*/ 193 w 193"/>
              <a:gd name="T23" fmla="*/ 54 h 144"/>
              <a:gd name="T24" fmla="*/ 162 w 193"/>
              <a:gd name="T25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3" h="144">
                <a:moveTo>
                  <a:pt x="16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84" y="12"/>
                  <a:pt x="84" y="12"/>
                  <a:pt x="84" y="12"/>
                </a:cubicBezTo>
                <a:cubicBezTo>
                  <a:pt x="79" y="4"/>
                  <a:pt x="79" y="0"/>
                  <a:pt x="6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3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13" y="144"/>
                  <a:pt x="30" y="144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79" y="144"/>
                  <a:pt x="193" y="131"/>
                  <a:pt x="193" y="114"/>
                </a:cubicBezTo>
                <a:cubicBezTo>
                  <a:pt x="193" y="54"/>
                  <a:pt x="193" y="54"/>
                  <a:pt x="193" y="54"/>
                </a:cubicBezTo>
                <a:cubicBezTo>
                  <a:pt x="193" y="37"/>
                  <a:pt x="179" y="24"/>
                  <a:pt x="162" y="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" name="Freeform 3323">
            <a:extLst>
              <a:ext uri="{FF2B5EF4-FFF2-40B4-BE49-F238E27FC236}">
                <a16:creationId xmlns:a16="http://schemas.microsoft.com/office/drawing/2014/main" id="{64460F9C-5C6E-9AEA-7C08-B7267DCBE659}"/>
              </a:ext>
            </a:extLst>
          </p:cNvPr>
          <p:cNvSpPr>
            <a:spLocks noEditPoints="1"/>
          </p:cNvSpPr>
          <p:nvPr/>
        </p:nvSpPr>
        <p:spPr bwMode="gray">
          <a:xfrm>
            <a:off x="5721240" y="2566849"/>
            <a:ext cx="544512" cy="541337"/>
          </a:xfrm>
          <a:custGeom>
            <a:avLst/>
            <a:gdLst>
              <a:gd name="T0" fmla="*/ 3 w 193"/>
              <a:gd name="T1" fmla="*/ 72 h 192"/>
              <a:gd name="T2" fmla="*/ 0 w 193"/>
              <a:gd name="T3" fmla="*/ 96 h 192"/>
              <a:gd name="T4" fmla="*/ 96 w 193"/>
              <a:gd name="T5" fmla="*/ 192 h 192"/>
              <a:gd name="T6" fmla="*/ 190 w 193"/>
              <a:gd name="T7" fmla="*/ 116 h 192"/>
              <a:gd name="T8" fmla="*/ 193 w 193"/>
              <a:gd name="T9" fmla="*/ 96 h 192"/>
              <a:gd name="T10" fmla="*/ 96 w 193"/>
              <a:gd name="T11" fmla="*/ 0 h 192"/>
              <a:gd name="T12" fmla="*/ 3 w 193"/>
              <a:gd name="T13" fmla="*/ 72 h 192"/>
              <a:gd name="T14" fmla="*/ 141 w 193"/>
              <a:gd name="T15" fmla="*/ 51 h 192"/>
              <a:gd name="T16" fmla="*/ 141 w 193"/>
              <a:gd name="T17" fmla="*/ 81 h 192"/>
              <a:gd name="T18" fmla="*/ 126 w 193"/>
              <a:gd name="T19" fmla="*/ 96 h 192"/>
              <a:gd name="T20" fmla="*/ 141 w 193"/>
              <a:gd name="T21" fmla="*/ 111 h 192"/>
              <a:gd name="T22" fmla="*/ 141 w 193"/>
              <a:gd name="T23" fmla="*/ 140 h 192"/>
              <a:gd name="T24" fmla="*/ 111 w 193"/>
              <a:gd name="T25" fmla="*/ 140 h 192"/>
              <a:gd name="T26" fmla="*/ 96 w 193"/>
              <a:gd name="T27" fmla="*/ 125 h 192"/>
              <a:gd name="T28" fmla="*/ 81 w 193"/>
              <a:gd name="T29" fmla="*/ 140 h 192"/>
              <a:gd name="T30" fmla="*/ 52 w 193"/>
              <a:gd name="T31" fmla="*/ 140 h 192"/>
              <a:gd name="T32" fmla="*/ 52 w 193"/>
              <a:gd name="T33" fmla="*/ 111 h 192"/>
              <a:gd name="T34" fmla="*/ 67 w 193"/>
              <a:gd name="T35" fmla="*/ 96 h 192"/>
              <a:gd name="T36" fmla="*/ 52 w 193"/>
              <a:gd name="T37" fmla="*/ 81 h 192"/>
              <a:gd name="T38" fmla="*/ 52 w 193"/>
              <a:gd name="T39" fmla="*/ 51 h 192"/>
              <a:gd name="T40" fmla="*/ 81 w 193"/>
              <a:gd name="T41" fmla="*/ 51 h 192"/>
              <a:gd name="T42" fmla="*/ 96 w 193"/>
              <a:gd name="T43" fmla="*/ 67 h 192"/>
              <a:gd name="T44" fmla="*/ 111 w 193"/>
              <a:gd name="T45" fmla="*/ 51 h 192"/>
              <a:gd name="T46" fmla="*/ 141 w 193"/>
              <a:gd name="T47" fmla="*/ 5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3" h="192">
                <a:moveTo>
                  <a:pt x="3" y="72"/>
                </a:moveTo>
                <a:cubicBezTo>
                  <a:pt x="1" y="80"/>
                  <a:pt x="0" y="88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2" y="192"/>
                  <a:pt x="181" y="160"/>
                  <a:pt x="190" y="116"/>
                </a:cubicBezTo>
                <a:cubicBezTo>
                  <a:pt x="192" y="110"/>
                  <a:pt x="193" y="103"/>
                  <a:pt x="193" y="96"/>
                </a:cubicBezTo>
                <a:cubicBezTo>
                  <a:pt x="193" y="43"/>
                  <a:pt x="149" y="0"/>
                  <a:pt x="96" y="0"/>
                </a:cubicBezTo>
                <a:cubicBezTo>
                  <a:pt x="51" y="0"/>
                  <a:pt x="14" y="30"/>
                  <a:pt x="3" y="72"/>
                </a:cubicBezTo>
                <a:close/>
                <a:moveTo>
                  <a:pt x="141" y="51"/>
                </a:moveTo>
                <a:cubicBezTo>
                  <a:pt x="149" y="59"/>
                  <a:pt x="149" y="73"/>
                  <a:pt x="141" y="81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49" y="119"/>
                  <a:pt x="149" y="132"/>
                  <a:pt x="141" y="140"/>
                </a:cubicBezTo>
                <a:cubicBezTo>
                  <a:pt x="133" y="149"/>
                  <a:pt x="120" y="149"/>
                  <a:pt x="111" y="140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81" y="140"/>
                  <a:pt x="81" y="140"/>
                  <a:pt x="81" y="140"/>
                </a:cubicBezTo>
                <a:cubicBezTo>
                  <a:pt x="73" y="149"/>
                  <a:pt x="60" y="149"/>
                  <a:pt x="52" y="140"/>
                </a:cubicBezTo>
                <a:cubicBezTo>
                  <a:pt x="44" y="132"/>
                  <a:pt x="44" y="119"/>
                  <a:pt x="52" y="111"/>
                </a:cubicBezTo>
                <a:cubicBezTo>
                  <a:pt x="67" y="96"/>
                  <a:pt x="67" y="96"/>
                  <a:pt x="67" y="96"/>
                </a:cubicBezTo>
                <a:cubicBezTo>
                  <a:pt x="52" y="81"/>
                  <a:pt x="52" y="81"/>
                  <a:pt x="52" y="81"/>
                </a:cubicBezTo>
                <a:cubicBezTo>
                  <a:pt x="44" y="73"/>
                  <a:pt x="44" y="59"/>
                  <a:pt x="52" y="51"/>
                </a:cubicBezTo>
                <a:cubicBezTo>
                  <a:pt x="60" y="43"/>
                  <a:pt x="73" y="43"/>
                  <a:pt x="81" y="51"/>
                </a:cubicBezTo>
                <a:cubicBezTo>
                  <a:pt x="96" y="67"/>
                  <a:pt x="96" y="67"/>
                  <a:pt x="96" y="67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20" y="43"/>
                  <a:pt x="133" y="43"/>
                  <a:pt x="141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3" name="Gruppieren 61463">
            <a:extLst>
              <a:ext uri="{FF2B5EF4-FFF2-40B4-BE49-F238E27FC236}">
                <a16:creationId xmlns:a16="http://schemas.microsoft.com/office/drawing/2014/main" id="{8F4B048B-1FD0-3138-7C4D-B8C8D577036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36142" y="3828179"/>
            <a:ext cx="514708" cy="517327"/>
            <a:chOff x="5381625" y="5992813"/>
            <a:chExt cx="623888" cy="627063"/>
          </a:xfrm>
          <a:solidFill>
            <a:schemeClr val="accent2"/>
          </a:solidFill>
        </p:grpSpPr>
        <p:sp>
          <p:nvSpPr>
            <p:cNvPr id="104" name="Freeform 3329">
              <a:extLst>
                <a:ext uri="{FF2B5EF4-FFF2-40B4-BE49-F238E27FC236}">
                  <a16:creationId xmlns:a16="http://schemas.microsoft.com/office/drawing/2014/main" id="{E8CB129E-1C75-F815-2410-C7A5091C1A1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81625" y="5992813"/>
              <a:ext cx="623888" cy="627063"/>
            </a:xfrm>
            <a:custGeom>
              <a:avLst/>
              <a:gdLst>
                <a:gd name="T0" fmla="*/ 125 w 166"/>
                <a:gd name="T1" fmla="*/ 101 h 167"/>
                <a:gd name="T2" fmla="*/ 134 w 166"/>
                <a:gd name="T3" fmla="*/ 67 h 167"/>
                <a:gd name="T4" fmla="*/ 67 w 166"/>
                <a:gd name="T5" fmla="*/ 0 h 167"/>
                <a:gd name="T6" fmla="*/ 0 w 166"/>
                <a:gd name="T7" fmla="*/ 67 h 167"/>
                <a:gd name="T8" fmla="*/ 67 w 166"/>
                <a:gd name="T9" fmla="*/ 134 h 167"/>
                <a:gd name="T10" fmla="*/ 101 w 166"/>
                <a:gd name="T11" fmla="*/ 125 h 167"/>
                <a:gd name="T12" fmla="*/ 136 w 166"/>
                <a:gd name="T13" fmla="*/ 160 h 167"/>
                <a:gd name="T14" fmla="*/ 160 w 166"/>
                <a:gd name="T15" fmla="*/ 160 h 167"/>
                <a:gd name="T16" fmla="*/ 160 w 166"/>
                <a:gd name="T17" fmla="*/ 136 h 167"/>
                <a:gd name="T18" fmla="*/ 125 w 166"/>
                <a:gd name="T19" fmla="*/ 101 h 167"/>
                <a:gd name="T20" fmla="*/ 67 w 166"/>
                <a:gd name="T21" fmla="*/ 118 h 167"/>
                <a:gd name="T22" fmla="*/ 17 w 166"/>
                <a:gd name="T23" fmla="*/ 67 h 167"/>
                <a:gd name="T24" fmla="*/ 67 w 166"/>
                <a:gd name="T25" fmla="*/ 17 h 167"/>
                <a:gd name="T26" fmla="*/ 117 w 166"/>
                <a:gd name="T27" fmla="*/ 67 h 167"/>
                <a:gd name="T28" fmla="*/ 67 w 166"/>
                <a:gd name="T29" fmla="*/ 11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167">
                  <a:moveTo>
                    <a:pt x="125" y="101"/>
                  </a:moveTo>
                  <a:cubicBezTo>
                    <a:pt x="131" y="91"/>
                    <a:pt x="134" y="80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79" y="134"/>
                    <a:pt x="91" y="131"/>
                    <a:pt x="101" y="125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42" y="167"/>
                    <a:pt x="153" y="167"/>
                    <a:pt x="160" y="160"/>
                  </a:cubicBezTo>
                  <a:cubicBezTo>
                    <a:pt x="166" y="153"/>
                    <a:pt x="166" y="143"/>
                    <a:pt x="160" y="136"/>
                  </a:cubicBezTo>
                  <a:lnTo>
                    <a:pt x="125" y="101"/>
                  </a:lnTo>
                  <a:close/>
                  <a:moveTo>
                    <a:pt x="67" y="118"/>
                  </a:moveTo>
                  <a:cubicBezTo>
                    <a:pt x="39" y="118"/>
                    <a:pt x="17" y="95"/>
                    <a:pt x="17" y="67"/>
                  </a:cubicBezTo>
                  <a:cubicBezTo>
                    <a:pt x="17" y="40"/>
                    <a:pt x="39" y="17"/>
                    <a:pt x="67" y="17"/>
                  </a:cubicBezTo>
                  <a:cubicBezTo>
                    <a:pt x="95" y="17"/>
                    <a:pt x="117" y="40"/>
                    <a:pt x="117" y="67"/>
                  </a:cubicBezTo>
                  <a:cubicBezTo>
                    <a:pt x="117" y="95"/>
                    <a:pt x="95" y="118"/>
                    <a:pt x="67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3330">
              <a:extLst>
                <a:ext uri="{FF2B5EF4-FFF2-40B4-BE49-F238E27FC236}">
                  <a16:creationId xmlns:a16="http://schemas.microsoft.com/office/drawing/2014/main" id="{24CB29B2-6FBC-9602-89F6-06B112B7151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7988" y="6099176"/>
              <a:ext cx="146050" cy="146050"/>
            </a:xfrm>
            <a:custGeom>
              <a:avLst/>
              <a:gdLst>
                <a:gd name="T0" fmla="*/ 0 w 39"/>
                <a:gd name="T1" fmla="*/ 39 h 39"/>
                <a:gd name="T2" fmla="*/ 11 w 39"/>
                <a:gd name="T3" fmla="*/ 39 h 39"/>
                <a:gd name="T4" fmla="*/ 39 w 39"/>
                <a:gd name="T5" fmla="*/ 11 h 39"/>
                <a:gd name="T6" fmla="*/ 39 w 39"/>
                <a:gd name="T7" fmla="*/ 0 h 39"/>
                <a:gd name="T8" fmla="*/ 0 w 3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0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1" y="24"/>
                    <a:pt x="24" y="11"/>
                    <a:pt x="39" y="1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lose/>
                </a:path>
              </a:pathLst>
            </a:custGeom>
            <a:grpFill/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9" name="Gruppieren 93">
            <a:extLst>
              <a:ext uri="{FF2B5EF4-FFF2-40B4-BE49-F238E27FC236}">
                <a16:creationId xmlns:a16="http://schemas.microsoft.com/office/drawing/2014/main" id="{C9E57EDC-86E5-7AA0-F4D8-4AB8DD3E459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496233" y="3808598"/>
            <a:ext cx="217046" cy="562945"/>
            <a:chOff x="10315059" y="5661255"/>
            <a:chExt cx="403507" cy="1046560"/>
          </a:xfrm>
          <a:solidFill>
            <a:schemeClr val="accent2"/>
          </a:solidFill>
        </p:grpSpPr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B1E0B5F9-6605-07BC-3A9B-E5AF236BAA13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315059" y="5661255"/>
              <a:ext cx="403507" cy="1046560"/>
            </a:xfrm>
            <a:custGeom>
              <a:avLst/>
              <a:gdLst>
                <a:gd name="T0" fmla="*/ 97 w 144"/>
                <a:gd name="T1" fmla="*/ 9 h 378"/>
                <a:gd name="T2" fmla="*/ 96 w 144"/>
                <a:gd name="T3" fmla="*/ 9 h 378"/>
                <a:gd name="T4" fmla="*/ 96 w 144"/>
                <a:gd name="T5" fmla="*/ 7 h 378"/>
                <a:gd name="T6" fmla="*/ 70 w 144"/>
                <a:gd name="T7" fmla="*/ 0 h 378"/>
                <a:gd name="T8" fmla="*/ 44 w 144"/>
                <a:gd name="T9" fmla="*/ 7 h 378"/>
                <a:gd name="T10" fmla="*/ 44 w 144"/>
                <a:gd name="T11" fmla="*/ 9 h 378"/>
                <a:gd name="T12" fmla="*/ 0 w 144"/>
                <a:gd name="T13" fmla="*/ 43 h 378"/>
                <a:gd name="T14" fmla="*/ 0 w 144"/>
                <a:gd name="T15" fmla="*/ 335 h 378"/>
                <a:gd name="T16" fmla="*/ 44 w 144"/>
                <a:gd name="T17" fmla="*/ 369 h 378"/>
                <a:gd name="T18" fmla="*/ 70 w 144"/>
                <a:gd name="T19" fmla="*/ 378 h 378"/>
                <a:gd name="T20" fmla="*/ 96 w 144"/>
                <a:gd name="T21" fmla="*/ 369 h 378"/>
                <a:gd name="T22" fmla="*/ 97 w 144"/>
                <a:gd name="T23" fmla="*/ 369 h 378"/>
                <a:gd name="T24" fmla="*/ 144 w 144"/>
                <a:gd name="T25" fmla="*/ 335 h 378"/>
                <a:gd name="T26" fmla="*/ 144 w 144"/>
                <a:gd name="T27" fmla="*/ 43 h 378"/>
                <a:gd name="T28" fmla="*/ 97 w 144"/>
                <a:gd name="T29" fmla="*/ 9 h 378"/>
                <a:gd name="T30" fmla="*/ 108 w 144"/>
                <a:gd name="T31" fmla="*/ 167 h 378"/>
                <a:gd name="T32" fmla="*/ 84 w 144"/>
                <a:gd name="T33" fmla="*/ 181 h 378"/>
                <a:gd name="T34" fmla="*/ 59 w 144"/>
                <a:gd name="T35" fmla="*/ 181 h 378"/>
                <a:gd name="T36" fmla="*/ 36 w 144"/>
                <a:gd name="T37" fmla="*/ 167 h 378"/>
                <a:gd name="T38" fmla="*/ 36 w 144"/>
                <a:gd name="T39" fmla="*/ 46 h 378"/>
                <a:gd name="T40" fmla="*/ 59 w 144"/>
                <a:gd name="T41" fmla="*/ 33 h 378"/>
                <a:gd name="T42" fmla="*/ 84 w 144"/>
                <a:gd name="T43" fmla="*/ 33 h 378"/>
                <a:gd name="T44" fmla="*/ 108 w 144"/>
                <a:gd name="T45" fmla="*/ 46 h 378"/>
                <a:gd name="T46" fmla="*/ 108 w 144"/>
                <a:gd name="T47" fmla="*/ 16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378">
                  <a:moveTo>
                    <a:pt x="97" y="9"/>
                  </a:move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8"/>
                    <a:pt x="96" y="7"/>
                  </a:cubicBezTo>
                  <a:cubicBezTo>
                    <a:pt x="96" y="3"/>
                    <a:pt x="84" y="0"/>
                    <a:pt x="70" y="0"/>
                  </a:cubicBezTo>
                  <a:cubicBezTo>
                    <a:pt x="56" y="0"/>
                    <a:pt x="44" y="3"/>
                    <a:pt x="44" y="7"/>
                  </a:cubicBezTo>
                  <a:cubicBezTo>
                    <a:pt x="44" y="8"/>
                    <a:pt x="44" y="8"/>
                    <a:pt x="44" y="9"/>
                  </a:cubicBezTo>
                  <a:cubicBezTo>
                    <a:pt x="19" y="9"/>
                    <a:pt x="0" y="24"/>
                    <a:pt x="0" y="43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54"/>
                    <a:pt x="19" y="368"/>
                    <a:pt x="44" y="369"/>
                  </a:cubicBezTo>
                  <a:cubicBezTo>
                    <a:pt x="44" y="374"/>
                    <a:pt x="56" y="378"/>
                    <a:pt x="70" y="378"/>
                  </a:cubicBezTo>
                  <a:cubicBezTo>
                    <a:pt x="84" y="378"/>
                    <a:pt x="96" y="374"/>
                    <a:pt x="96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123" y="369"/>
                    <a:pt x="144" y="354"/>
                    <a:pt x="144" y="335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23"/>
                    <a:pt x="123" y="9"/>
                    <a:pt x="97" y="9"/>
                  </a:cubicBezTo>
                  <a:close/>
                  <a:moveTo>
                    <a:pt x="108" y="167"/>
                  </a:moveTo>
                  <a:cubicBezTo>
                    <a:pt x="108" y="173"/>
                    <a:pt x="97" y="181"/>
                    <a:pt x="84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46" y="181"/>
                    <a:pt x="36" y="173"/>
                    <a:pt x="36" y="16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38"/>
                    <a:pt x="46" y="33"/>
                    <a:pt x="59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97" y="33"/>
                    <a:pt x="108" y="38"/>
                    <a:pt x="108" y="46"/>
                  </a:cubicBezTo>
                  <a:lnTo>
                    <a:pt x="108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617E0909-0D88-FA2E-0D4B-D68218A8D3B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459688" y="5835609"/>
              <a:ext cx="106982" cy="224429"/>
            </a:xfrm>
            <a:custGeom>
              <a:avLst/>
              <a:gdLst>
                <a:gd name="T0" fmla="*/ 80 w 92"/>
                <a:gd name="T1" fmla="*/ 67 h 193"/>
                <a:gd name="T2" fmla="*/ 80 w 92"/>
                <a:gd name="T3" fmla="*/ 67 h 193"/>
                <a:gd name="T4" fmla="*/ 73 w 92"/>
                <a:gd name="T5" fmla="*/ 77 h 193"/>
                <a:gd name="T6" fmla="*/ 63 w 92"/>
                <a:gd name="T7" fmla="*/ 77 h 193"/>
                <a:gd name="T8" fmla="*/ 56 w 92"/>
                <a:gd name="T9" fmla="*/ 77 h 193"/>
                <a:gd name="T10" fmla="*/ 51 w 92"/>
                <a:gd name="T11" fmla="*/ 77 h 193"/>
                <a:gd name="T12" fmla="*/ 41 w 92"/>
                <a:gd name="T13" fmla="*/ 86 h 193"/>
                <a:gd name="T14" fmla="*/ 34 w 92"/>
                <a:gd name="T15" fmla="*/ 86 h 193"/>
                <a:gd name="T16" fmla="*/ 32 w 92"/>
                <a:gd name="T17" fmla="*/ 81 h 193"/>
                <a:gd name="T18" fmla="*/ 44 w 92"/>
                <a:gd name="T19" fmla="*/ 62 h 193"/>
                <a:gd name="T20" fmla="*/ 51 w 92"/>
                <a:gd name="T21" fmla="*/ 55 h 193"/>
                <a:gd name="T22" fmla="*/ 61 w 92"/>
                <a:gd name="T23" fmla="*/ 46 h 193"/>
                <a:gd name="T24" fmla="*/ 61 w 92"/>
                <a:gd name="T25" fmla="*/ 36 h 193"/>
                <a:gd name="T26" fmla="*/ 61 w 92"/>
                <a:gd name="T27" fmla="*/ 29 h 193"/>
                <a:gd name="T28" fmla="*/ 70 w 92"/>
                <a:gd name="T29" fmla="*/ 22 h 193"/>
                <a:gd name="T30" fmla="*/ 80 w 92"/>
                <a:gd name="T31" fmla="*/ 15 h 193"/>
                <a:gd name="T32" fmla="*/ 80 w 92"/>
                <a:gd name="T33" fmla="*/ 7 h 193"/>
                <a:gd name="T34" fmla="*/ 80 w 92"/>
                <a:gd name="T35" fmla="*/ 0 h 193"/>
                <a:gd name="T36" fmla="*/ 46 w 92"/>
                <a:gd name="T37" fmla="*/ 0 h 193"/>
                <a:gd name="T38" fmla="*/ 61 w 92"/>
                <a:gd name="T39" fmla="*/ 93 h 193"/>
                <a:gd name="T40" fmla="*/ 61 w 92"/>
                <a:gd name="T41" fmla="*/ 100 h 193"/>
                <a:gd name="T42" fmla="*/ 51 w 92"/>
                <a:gd name="T43" fmla="*/ 107 h 193"/>
                <a:gd name="T44" fmla="*/ 51 w 92"/>
                <a:gd name="T45" fmla="*/ 119 h 193"/>
                <a:gd name="T46" fmla="*/ 51 w 92"/>
                <a:gd name="T47" fmla="*/ 127 h 193"/>
                <a:gd name="T48" fmla="*/ 41 w 92"/>
                <a:gd name="T49" fmla="*/ 146 h 193"/>
                <a:gd name="T50" fmla="*/ 41 w 92"/>
                <a:gd name="T51" fmla="*/ 153 h 193"/>
                <a:gd name="T52" fmla="*/ 41 w 92"/>
                <a:gd name="T53" fmla="*/ 160 h 193"/>
                <a:gd name="T54" fmla="*/ 32 w 92"/>
                <a:gd name="T55" fmla="*/ 150 h 193"/>
                <a:gd name="T56" fmla="*/ 32 w 92"/>
                <a:gd name="T57" fmla="*/ 153 h 193"/>
                <a:gd name="T58" fmla="*/ 32 w 92"/>
                <a:gd name="T59" fmla="*/ 160 h 193"/>
                <a:gd name="T60" fmla="*/ 32 w 92"/>
                <a:gd name="T61" fmla="*/ 169 h 193"/>
                <a:gd name="T62" fmla="*/ 32 w 92"/>
                <a:gd name="T63" fmla="*/ 179 h 193"/>
                <a:gd name="T64" fmla="*/ 32 w 92"/>
                <a:gd name="T65" fmla="*/ 191 h 193"/>
                <a:gd name="T66" fmla="*/ 41 w 92"/>
                <a:gd name="T67" fmla="*/ 191 h 193"/>
                <a:gd name="T68" fmla="*/ 56 w 92"/>
                <a:gd name="T69" fmla="*/ 174 h 193"/>
                <a:gd name="T70" fmla="*/ 70 w 92"/>
                <a:gd name="T71" fmla="*/ 169 h 193"/>
                <a:gd name="T72" fmla="*/ 63 w 92"/>
                <a:gd name="T73" fmla="*/ 162 h 193"/>
                <a:gd name="T74" fmla="*/ 56 w 92"/>
                <a:gd name="T75" fmla="*/ 162 h 193"/>
                <a:gd name="T76" fmla="*/ 61 w 92"/>
                <a:gd name="T77" fmla="*/ 160 h 193"/>
                <a:gd name="T78" fmla="*/ 61 w 92"/>
                <a:gd name="T79" fmla="*/ 153 h 193"/>
                <a:gd name="T80" fmla="*/ 61 w 92"/>
                <a:gd name="T81" fmla="*/ 146 h 193"/>
                <a:gd name="T82" fmla="*/ 61 w 92"/>
                <a:gd name="T83" fmla="*/ 138 h 193"/>
                <a:gd name="T84" fmla="*/ 70 w 92"/>
                <a:gd name="T85" fmla="*/ 122 h 193"/>
                <a:gd name="T86" fmla="*/ 80 w 92"/>
                <a:gd name="T87" fmla="*/ 117 h 193"/>
                <a:gd name="T88" fmla="*/ 80 w 92"/>
                <a:gd name="T89" fmla="*/ 100 h 193"/>
                <a:gd name="T90" fmla="*/ 80 w 92"/>
                <a:gd name="T91" fmla="*/ 93 h 193"/>
                <a:gd name="T92" fmla="*/ 90 w 92"/>
                <a:gd name="T93" fmla="*/ 86 h 193"/>
                <a:gd name="T94" fmla="*/ 90 w 92"/>
                <a:gd name="T95" fmla="*/ 79 h 193"/>
                <a:gd name="T96" fmla="*/ 90 w 92"/>
                <a:gd name="T97" fmla="*/ 67 h 193"/>
                <a:gd name="T98" fmla="*/ 90 w 92"/>
                <a:gd name="T99" fmla="*/ 67 h 193"/>
                <a:gd name="T100" fmla="*/ 87 w 92"/>
                <a:gd name="T101" fmla="*/ 6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193">
                  <a:moveTo>
                    <a:pt x="87" y="67"/>
                  </a:moveTo>
                  <a:lnTo>
                    <a:pt x="80" y="67"/>
                  </a:lnTo>
                  <a:lnTo>
                    <a:pt x="80" y="67"/>
                  </a:lnTo>
                  <a:lnTo>
                    <a:pt x="80" y="67"/>
                  </a:lnTo>
                  <a:lnTo>
                    <a:pt x="75" y="67"/>
                  </a:lnTo>
                  <a:lnTo>
                    <a:pt x="73" y="77"/>
                  </a:lnTo>
                  <a:lnTo>
                    <a:pt x="68" y="77"/>
                  </a:lnTo>
                  <a:lnTo>
                    <a:pt x="63" y="77"/>
                  </a:lnTo>
                  <a:lnTo>
                    <a:pt x="61" y="77"/>
                  </a:lnTo>
                  <a:lnTo>
                    <a:pt x="56" y="77"/>
                  </a:lnTo>
                  <a:lnTo>
                    <a:pt x="53" y="77"/>
                  </a:lnTo>
                  <a:lnTo>
                    <a:pt x="51" y="77"/>
                  </a:lnTo>
                  <a:lnTo>
                    <a:pt x="46" y="86"/>
                  </a:lnTo>
                  <a:lnTo>
                    <a:pt x="41" y="86"/>
                  </a:lnTo>
                  <a:lnTo>
                    <a:pt x="39" y="86"/>
                  </a:lnTo>
                  <a:lnTo>
                    <a:pt x="34" y="86"/>
                  </a:lnTo>
                  <a:lnTo>
                    <a:pt x="32" y="86"/>
                  </a:lnTo>
                  <a:lnTo>
                    <a:pt x="32" y="81"/>
                  </a:lnTo>
                  <a:lnTo>
                    <a:pt x="32" y="79"/>
                  </a:lnTo>
                  <a:lnTo>
                    <a:pt x="44" y="62"/>
                  </a:lnTo>
                  <a:lnTo>
                    <a:pt x="51" y="60"/>
                  </a:lnTo>
                  <a:lnTo>
                    <a:pt x="51" y="55"/>
                  </a:lnTo>
                  <a:lnTo>
                    <a:pt x="56" y="50"/>
                  </a:lnTo>
                  <a:lnTo>
                    <a:pt x="61" y="46"/>
                  </a:lnTo>
                  <a:lnTo>
                    <a:pt x="61" y="41"/>
                  </a:lnTo>
                  <a:lnTo>
                    <a:pt x="61" y="36"/>
                  </a:lnTo>
                  <a:lnTo>
                    <a:pt x="61" y="34"/>
                  </a:lnTo>
                  <a:lnTo>
                    <a:pt x="61" y="29"/>
                  </a:lnTo>
                  <a:lnTo>
                    <a:pt x="66" y="27"/>
                  </a:lnTo>
                  <a:lnTo>
                    <a:pt x="70" y="22"/>
                  </a:lnTo>
                  <a:lnTo>
                    <a:pt x="70" y="19"/>
                  </a:lnTo>
                  <a:lnTo>
                    <a:pt x="80" y="15"/>
                  </a:lnTo>
                  <a:lnTo>
                    <a:pt x="80" y="10"/>
                  </a:lnTo>
                  <a:lnTo>
                    <a:pt x="80" y="7"/>
                  </a:lnTo>
                  <a:lnTo>
                    <a:pt x="80" y="5"/>
                  </a:lnTo>
                  <a:lnTo>
                    <a:pt x="80" y="0"/>
                  </a:lnTo>
                  <a:lnTo>
                    <a:pt x="87" y="0"/>
                  </a:lnTo>
                  <a:lnTo>
                    <a:pt x="46" y="0"/>
                  </a:lnTo>
                  <a:lnTo>
                    <a:pt x="0" y="119"/>
                  </a:lnTo>
                  <a:lnTo>
                    <a:pt x="61" y="93"/>
                  </a:lnTo>
                  <a:lnTo>
                    <a:pt x="61" y="98"/>
                  </a:lnTo>
                  <a:lnTo>
                    <a:pt x="61" y="100"/>
                  </a:lnTo>
                  <a:lnTo>
                    <a:pt x="51" y="103"/>
                  </a:lnTo>
                  <a:lnTo>
                    <a:pt x="51" y="107"/>
                  </a:lnTo>
                  <a:lnTo>
                    <a:pt x="51" y="112"/>
                  </a:lnTo>
                  <a:lnTo>
                    <a:pt x="51" y="119"/>
                  </a:lnTo>
                  <a:lnTo>
                    <a:pt x="51" y="122"/>
                  </a:lnTo>
                  <a:lnTo>
                    <a:pt x="51" y="127"/>
                  </a:lnTo>
                  <a:lnTo>
                    <a:pt x="51" y="134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41" y="153"/>
                  </a:lnTo>
                  <a:lnTo>
                    <a:pt x="41" y="157"/>
                  </a:lnTo>
                  <a:lnTo>
                    <a:pt x="41" y="160"/>
                  </a:lnTo>
                  <a:lnTo>
                    <a:pt x="41" y="165"/>
                  </a:lnTo>
                  <a:lnTo>
                    <a:pt x="32" y="150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2" y="157"/>
                  </a:lnTo>
                  <a:lnTo>
                    <a:pt x="32" y="160"/>
                  </a:lnTo>
                  <a:lnTo>
                    <a:pt x="32" y="165"/>
                  </a:lnTo>
                  <a:lnTo>
                    <a:pt x="32" y="169"/>
                  </a:lnTo>
                  <a:lnTo>
                    <a:pt x="32" y="172"/>
                  </a:lnTo>
                  <a:lnTo>
                    <a:pt x="32" y="179"/>
                  </a:lnTo>
                  <a:lnTo>
                    <a:pt x="32" y="186"/>
                  </a:lnTo>
                  <a:lnTo>
                    <a:pt x="32" y="191"/>
                  </a:lnTo>
                  <a:lnTo>
                    <a:pt x="32" y="193"/>
                  </a:lnTo>
                  <a:lnTo>
                    <a:pt x="41" y="191"/>
                  </a:lnTo>
                  <a:lnTo>
                    <a:pt x="44" y="186"/>
                  </a:lnTo>
                  <a:lnTo>
                    <a:pt x="56" y="174"/>
                  </a:lnTo>
                  <a:lnTo>
                    <a:pt x="61" y="172"/>
                  </a:lnTo>
                  <a:lnTo>
                    <a:pt x="70" y="169"/>
                  </a:lnTo>
                  <a:lnTo>
                    <a:pt x="70" y="162"/>
                  </a:lnTo>
                  <a:lnTo>
                    <a:pt x="63" y="162"/>
                  </a:lnTo>
                  <a:lnTo>
                    <a:pt x="61" y="162"/>
                  </a:lnTo>
                  <a:lnTo>
                    <a:pt x="56" y="162"/>
                  </a:lnTo>
                  <a:lnTo>
                    <a:pt x="53" y="162"/>
                  </a:lnTo>
                  <a:lnTo>
                    <a:pt x="61" y="160"/>
                  </a:lnTo>
                  <a:lnTo>
                    <a:pt x="61" y="157"/>
                  </a:lnTo>
                  <a:lnTo>
                    <a:pt x="61" y="153"/>
                  </a:lnTo>
                  <a:lnTo>
                    <a:pt x="61" y="150"/>
                  </a:lnTo>
                  <a:lnTo>
                    <a:pt x="61" y="146"/>
                  </a:lnTo>
                  <a:lnTo>
                    <a:pt x="61" y="141"/>
                  </a:lnTo>
                  <a:lnTo>
                    <a:pt x="61" y="138"/>
                  </a:lnTo>
                  <a:lnTo>
                    <a:pt x="66" y="134"/>
                  </a:lnTo>
                  <a:lnTo>
                    <a:pt x="70" y="122"/>
                  </a:lnTo>
                  <a:lnTo>
                    <a:pt x="70" y="119"/>
                  </a:lnTo>
                  <a:lnTo>
                    <a:pt x="80" y="117"/>
                  </a:lnTo>
                  <a:lnTo>
                    <a:pt x="80" y="112"/>
                  </a:lnTo>
                  <a:lnTo>
                    <a:pt x="80" y="100"/>
                  </a:lnTo>
                  <a:lnTo>
                    <a:pt x="80" y="98"/>
                  </a:lnTo>
                  <a:lnTo>
                    <a:pt x="80" y="93"/>
                  </a:lnTo>
                  <a:lnTo>
                    <a:pt x="90" y="88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9"/>
                  </a:lnTo>
                  <a:lnTo>
                    <a:pt x="90" y="74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2" y="67"/>
                  </a:lnTo>
                  <a:lnTo>
                    <a:pt x="87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708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01385" y="2302066"/>
            <a:ext cx="9360000" cy="543684"/>
          </a:xfrm>
        </p:spPr>
        <p:txBody>
          <a:bodyPr>
            <a:normAutofit/>
          </a:bodyPr>
          <a:lstStyle/>
          <a:p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Успешное окончание курса 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2"/>
              </a:rPr>
              <a:t>HTML и CSS. Уровень 1. Создание сайтов на HTML 5 и СSS 3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, или эквивалентная подготовка.</a:t>
            </a:r>
            <a:endParaRPr lang="en-US" sz="1600" dirty="0">
              <a:latin typeface="+mj-lt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Предварительная подготовка</a:t>
            </a:r>
            <a:endParaRPr lang="ru-RU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5BCF26C-0891-8F18-38CB-A2DA802EA05C}"/>
              </a:ext>
            </a:extLst>
          </p:cNvPr>
          <p:cNvSpPr txBox="1">
            <a:spLocks/>
          </p:cNvSpPr>
          <p:nvPr/>
        </p:nvSpPr>
        <p:spPr>
          <a:xfrm>
            <a:off x="1026174" y="1881187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i="0" dirty="0">
                <a:solidFill>
                  <a:schemeClr val="tx1"/>
                </a:solidFill>
                <a:effectLst/>
                <a:latin typeface="+mj-lt"/>
              </a:rPr>
              <a:t>Обязательные знания:</a:t>
            </a:r>
            <a:endParaRPr lang="ru-RU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DB484-4FFF-C268-7977-FFDE2A475F5C}"/>
              </a:ext>
            </a:extLst>
          </p:cNvPr>
          <p:cNvSpPr txBox="1"/>
          <p:nvPr/>
        </p:nvSpPr>
        <p:spPr>
          <a:xfrm>
            <a:off x="1026174" y="2980404"/>
            <a:ext cx="60974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+mj-lt"/>
              </a:rPr>
              <a:t>Рекомендуемые</a:t>
            </a:r>
            <a:r>
              <a:rPr lang="ru-RU" sz="1600" b="1" i="0" dirty="0">
                <a:solidFill>
                  <a:schemeClr val="tx1"/>
                </a:solidFill>
                <a:effectLst/>
                <a:latin typeface="+mj-lt"/>
              </a:rPr>
              <a:t> знания:</a:t>
            </a:r>
            <a:endParaRPr lang="ru-RU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E2D6C003-67C8-645F-FAF0-E211E633B678}"/>
              </a:ext>
            </a:extLst>
          </p:cNvPr>
          <p:cNvSpPr txBox="1">
            <a:spLocks/>
          </p:cNvSpPr>
          <p:nvPr/>
        </p:nvSpPr>
        <p:spPr>
          <a:xfrm>
            <a:off x="1301385" y="3522692"/>
            <a:ext cx="9360000" cy="1134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3"/>
              </a:buBlip>
              <a:defRPr lang="ru-RU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Успешное окончание курса 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4"/>
              </a:rPr>
              <a:t>JavaScript. Уровень 1. Основы JavaScript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 или эквивалентная подготовка</a:t>
            </a:r>
          </a:p>
          <a:p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Успешное окончание курса 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5"/>
              </a:rPr>
              <a:t>Веб - сервера </a:t>
            </a:r>
            <a:r>
              <a:rPr lang="ru-RU" sz="1600" b="0" i="0" u="none" strike="noStrike" dirty="0" err="1">
                <a:solidFill>
                  <a:srgbClr val="2580C3"/>
                </a:solidFill>
                <a:effectLst/>
                <a:latin typeface="+mj-lt"/>
                <a:hlinkClick r:id="rId5"/>
              </a:rPr>
              <a:t>Nginx</a:t>
            </a:r>
            <a:r>
              <a:rPr lang="ru-RU" sz="1600" b="0" i="0" u="none" strike="noStrike" dirty="0">
                <a:solidFill>
                  <a:srgbClr val="2580C3"/>
                </a:solidFill>
                <a:effectLst/>
                <a:latin typeface="+mj-lt"/>
                <a:hlinkClick r:id="rId5"/>
              </a:rPr>
              <a:t> и Apache</a:t>
            </a: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 или эквивалентная подготовка.</a:t>
            </a:r>
            <a:endParaRPr lang="ru-RU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816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187" y="2092325"/>
            <a:ext cx="9360000" cy="267335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Понимать синтаксис </a:t>
            </a:r>
            <a:r>
              <a:rPr lang="en-US" dirty="0"/>
              <a:t>PHP</a:t>
            </a:r>
          </a:p>
          <a:p>
            <a:r>
              <a:rPr lang="ru-RU" dirty="0"/>
              <a:t>Использовать условные операторы</a:t>
            </a:r>
          </a:p>
          <a:p>
            <a:r>
              <a:rPr lang="ru-RU" dirty="0"/>
              <a:t>Работать с циклическими операторами</a:t>
            </a:r>
          </a:p>
          <a:p>
            <a:r>
              <a:rPr lang="ru-RU" dirty="0"/>
              <a:t>Создавать и использовать функции</a:t>
            </a:r>
          </a:p>
          <a:p>
            <a:r>
              <a:rPr lang="ru-RU" dirty="0"/>
              <a:t>Генерировать динамически </a:t>
            </a:r>
            <a:r>
              <a:rPr lang="en-US" dirty="0"/>
              <a:t>HTML </a:t>
            </a:r>
            <a:r>
              <a:rPr lang="ru-RU" dirty="0"/>
              <a:t>средствами </a:t>
            </a:r>
            <a:r>
              <a:rPr lang="en-US" dirty="0"/>
              <a:t>PHP</a:t>
            </a:r>
            <a:endParaRPr lang="ru-RU" dirty="0"/>
          </a:p>
          <a:p>
            <a:r>
              <a:rPr lang="ru-RU" dirty="0"/>
              <a:t>Обрабатывать формы</a:t>
            </a:r>
          </a:p>
          <a:p>
            <a:r>
              <a:rPr lang="ru-RU" dirty="0"/>
              <a:t>Использовать </a:t>
            </a:r>
            <a:r>
              <a:rPr lang="en-US" dirty="0"/>
              <a:t>PHP-</a:t>
            </a:r>
            <a:r>
              <a:rPr lang="ru-RU" dirty="0"/>
              <a:t>сессии</a:t>
            </a:r>
          </a:p>
          <a:p>
            <a:r>
              <a:rPr lang="ru-RU" dirty="0"/>
              <a:t>Выполнять </a:t>
            </a:r>
            <a:r>
              <a:rPr lang="en-US" dirty="0"/>
              <a:t>SQL</a:t>
            </a:r>
            <a:r>
              <a:rPr lang="ru-RU" dirty="0"/>
              <a:t>-запросы из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 рамках курса мы научимся: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27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Место в цепочке курсов о </a:t>
            </a:r>
            <a:r>
              <a:rPr lang="en-US" dirty="0"/>
              <a:t>PHP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6286" y="1934942"/>
            <a:ext cx="9360000" cy="26733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PHP8 </a:t>
            </a:r>
            <a:r>
              <a:rPr lang="ru-RU" sz="2400" dirty="0">
                <a:solidFill>
                  <a:srgbClr val="FF0000"/>
                </a:solidFill>
              </a:rPr>
              <a:t>часть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ru-RU" sz="2400" dirty="0">
                <a:solidFill>
                  <a:srgbClr val="FF0000"/>
                </a:solidFill>
              </a:rPr>
              <a:t>1. Основы </a:t>
            </a:r>
            <a:r>
              <a:rPr lang="en-US" sz="2400" dirty="0">
                <a:solidFill>
                  <a:srgbClr val="FF0000"/>
                </a:solidFill>
              </a:rPr>
              <a:t>PHP8</a:t>
            </a:r>
            <a:endParaRPr lang="ru-RU" sz="2400" dirty="0">
              <a:solidFill>
                <a:srgbClr val="FF0000"/>
              </a:solidFill>
            </a:endParaRPr>
          </a:p>
          <a:p>
            <a:r>
              <a:rPr lang="en-US" sz="2400" dirty="0"/>
              <a:t>PHP8 </a:t>
            </a:r>
            <a:r>
              <a:rPr lang="ru-RU" sz="2400" dirty="0"/>
              <a:t>часть</a:t>
            </a:r>
            <a:r>
              <a:rPr lang="en-US" sz="2400" dirty="0"/>
              <a:t> 2</a:t>
            </a:r>
            <a:r>
              <a:rPr lang="ru-RU" sz="2400" dirty="0"/>
              <a:t>. Объектно-ориентированная разработка </a:t>
            </a:r>
          </a:p>
          <a:p>
            <a:r>
              <a:rPr lang="en-US" sz="2400" dirty="0"/>
              <a:t>PHP8 </a:t>
            </a:r>
            <a:r>
              <a:rPr lang="ru-RU" sz="2400" dirty="0"/>
              <a:t>часть</a:t>
            </a:r>
            <a:r>
              <a:rPr lang="en-US" sz="2400" dirty="0"/>
              <a:t> </a:t>
            </a:r>
            <a:r>
              <a:rPr lang="ru-RU" sz="2400" dirty="0"/>
              <a:t>3. Создание сервисов</a:t>
            </a:r>
          </a:p>
          <a:p>
            <a:r>
              <a:rPr lang="en-US" sz="2400" dirty="0"/>
              <a:t>PHP8 </a:t>
            </a:r>
            <a:r>
              <a:rPr lang="ru-RU" sz="2400" dirty="0"/>
              <a:t>часть</a:t>
            </a:r>
            <a:r>
              <a:rPr lang="en-US" sz="2400" dirty="0"/>
              <a:t> </a:t>
            </a:r>
            <a:r>
              <a:rPr lang="ru-RU" sz="2400" dirty="0"/>
              <a:t>4. Профессиональная работа</a:t>
            </a:r>
          </a:p>
          <a:p>
            <a:r>
              <a:rPr lang="en-US" sz="2400" dirty="0"/>
              <a:t>PHP8 </a:t>
            </a:r>
            <a:r>
              <a:rPr lang="ru-RU" sz="2400" dirty="0"/>
              <a:t>часть</a:t>
            </a:r>
            <a:r>
              <a:rPr lang="en-US" sz="2400" dirty="0"/>
              <a:t> </a:t>
            </a:r>
            <a:r>
              <a:rPr lang="ru-RU" sz="2400" dirty="0"/>
              <a:t>5. Разработка приложений на </a:t>
            </a:r>
            <a:r>
              <a:rPr lang="en-US" sz="2400" dirty="0"/>
              <a:t>Symfony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475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1" y="2122799"/>
            <a:ext cx="10662037" cy="669994"/>
          </a:xfrm>
        </p:spPr>
        <p:txBody>
          <a:bodyPr>
            <a:noAutofit/>
          </a:bodyPr>
          <a:lstStyle/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2. </a:t>
            </a:r>
            <a:r>
              <a:rPr lang="ru-RU" sz="40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Управляющие конструкции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12" y="5562432"/>
            <a:ext cx="9000000" cy="669994"/>
          </a:xfrm>
        </p:spPr>
        <p:txBody>
          <a:bodyPr/>
          <a:lstStyle/>
          <a:p>
            <a:r>
              <a:rPr lang="ru-RU" dirty="0"/>
              <a:t>Басов Денис Алексеевич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5D0F6A0-5399-9160-C97A-C4E8F96A62A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56498" y="2673986"/>
            <a:ext cx="6947731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chemeClr val="accent1"/>
                </a:solidFill>
                <a:latin typeface="Fira Sans" panose="020B0503050000020004" pitchFamily="34" charset="0"/>
              </a:rPr>
              <a:t>f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oreach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(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Fira Sans" panose="020B0503050000020004" pitchFamily="34" charset="0"/>
              </a:rPr>
              <a:t>массив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as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$value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	</a:t>
            </a:r>
            <a:r>
              <a:rPr lang="ru-RU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тело цикла</a:t>
            </a:r>
            <a:endParaRPr lang="en-US" altLang="ru-RU" sz="2800" dirty="0">
              <a:solidFill>
                <a:srgbClr val="333333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}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9AFF4F46-94E2-3A98-5F2E-F2C514622CDB}"/>
              </a:ext>
            </a:extLst>
          </p:cNvPr>
          <p:cNvSpPr txBox="1">
            <a:spLocks/>
          </p:cNvSpPr>
          <p:nvPr/>
        </p:nvSpPr>
        <p:spPr>
          <a:xfrm>
            <a:off x="706119" y="2251711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Получение только значений массива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1B8C7E7-F3B6-019C-BA95-10ACDD9A566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56498" y="4922283"/>
            <a:ext cx="6947731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chemeClr val="accent1"/>
                </a:solidFill>
                <a:latin typeface="Fira Sans" panose="020B0503050000020004" pitchFamily="34" charset="0"/>
              </a:rPr>
              <a:t>f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oreach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(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Fira Sans" panose="020B0503050000020004" pitchFamily="34" charset="0"/>
              </a:rPr>
              <a:t>массив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as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$key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=&gt;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Fira Sans" panose="020B0503050000020004" pitchFamily="34" charset="0"/>
              </a:rPr>
              <a:t>$value </a:t>
            </a: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	</a:t>
            </a:r>
            <a:r>
              <a:rPr lang="ru-RU" altLang="ru-RU" sz="2800" dirty="0">
                <a:solidFill>
                  <a:srgbClr val="333333"/>
                </a:solidFill>
                <a:latin typeface="Fira Sans" panose="020B0503050000020004" pitchFamily="34" charset="0"/>
              </a:rPr>
              <a:t>тело цикла</a:t>
            </a:r>
            <a:endParaRPr lang="en-US" altLang="ru-RU" sz="2800" dirty="0">
              <a:solidFill>
                <a:srgbClr val="333333"/>
              </a:solidFill>
              <a:latin typeface="Fira Sans" panose="020B05030500000200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}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11C236E4-889A-E8A9-25B4-D6A84A35E9DA}"/>
              </a:ext>
            </a:extLst>
          </p:cNvPr>
          <p:cNvSpPr txBox="1">
            <a:spLocks/>
          </p:cNvSpPr>
          <p:nvPr/>
        </p:nvSpPr>
        <p:spPr>
          <a:xfrm>
            <a:off x="706118" y="4500008"/>
            <a:ext cx="871989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Получение ключей и значений массива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4BF741-B6E6-C0B3-7B58-AA8F0C11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0" y="3300572"/>
            <a:ext cx="11277600" cy="2667000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4CA3E823-52E0-A76A-A6AC-C3D392CD4E3E}"/>
              </a:ext>
            </a:extLst>
          </p:cNvPr>
          <p:cNvSpPr txBox="1">
            <a:spLocks/>
          </p:cNvSpPr>
          <p:nvPr/>
        </p:nvSpPr>
        <p:spPr>
          <a:xfrm>
            <a:off x="456520" y="2533722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Поочередный вывод в документ параграфов с элементами массива</a:t>
            </a:r>
          </a:p>
        </p:txBody>
      </p:sp>
    </p:spTree>
    <p:extLst>
      <p:ext uri="{BB962C8B-B14F-4D97-AF65-F5344CB8AC3E}">
        <p14:creationId xmlns:p14="http://schemas.microsoft.com/office/powerpoint/2010/main" val="3876246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71" y="540877"/>
            <a:ext cx="9360000" cy="711646"/>
          </a:xfrm>
        </p:spPr>
        <p:txBody>
          <a:bodyPr/>
          <a:lstStyle/>
          <a:p>
            <a:r>
              <a:rPr lang="ru-RU" dirty="0"/>
              <a:t>Конструкция </a:t>
            </a:r>
            <a:r>
              <a:rPr lang="en-US" dirty="0"/>
              <a:t>foreach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2" name="Текст 4">
            <a:extLst>
              <a:ext uri="{FF2B5EF4-FFF2-40B4-BE49-F238E27FC236}">
                <a16:creationId xmlns:a16="http://schemas.microsoft.com/office/drawing/2014/main" id="{4B29F3A2-660F-9007-7893-CEE2CB3E9EC3}"/>
              </a:ext>
            </a:extLst>
          </p:cNvPr>
          <p:cNvSpPr txBox="1">
            <a:spLocks/>
          </p:cNvSpPr>
          <p:nvPr/>
        </p:nvSpPr>
        <p:spPr>
          <a:xfrm>
            <a:off x="1364147" y="1202849"/>
            <a:ext cx="575450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accent3"/>
                </a:solidFill>
                <a:latin typeface="+mj-lt"/>
              </a:rPr>
              <a:t>Удобный способ для перебора массивов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endParaRPr lang="ru-RU" sz="1800" dirty="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44D2170-2CD3-9FD3-FF6A-FCF3E1664C92}"/>
              </a:ext>
            </a:extLst>
          </p:cNvPr>
          <p:cNvCxnSpPr/>
          <p:nvPr/>
        </p:nvCxnSpPr>
        <p:spPr>
          <a:xfrm>
            <a:off x="706118" y="1625124"/>
            <a:ext cx="9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4">
            <a:extLst>
              <a:ext uri="{FF2B5EF4-FFF2-40B4-BE49-F238E27FC236}">
                <a16:creationId xmlns:a16="http://schemas.microsoft.com/office/drawing/2014/main" id="{4CA3E823-52E0-A76A-A6AC-C3D392CD4E3E}"/>
              </a:ext>
            </a:extLst>
          </p:cNvPr>
          <p:cNvSpPr txBox="1">
            <a:spLocks/>
          </p:cNvSpPr>
          <p:nvPr/>
        </p:nvSpPr>
        <p:spPr>
          <a:xfrm>
            <a:off x="641611" y="6023218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FF0000"/>
                </a:solidFill>
                <a:latin typeface="+mj-lt"/>
              </a:rPr>
              <a:t>Нумерация фруктов начинается с 0!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5FF82D-AE06-18E9-7693-FB59CC4F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31001"/>
            <a:ext cx="11277600" cy="2724150"/>
          </a:xfrm>
          <a:prstGeom prst="rect">
            <a:avLst/>
          </a:prstGeom>
        </p:spPr>
      </p:pic>
      <p:sp>
        <p:nvSpPr>
          <p:cNvPr id="7" name="Текст 4">
            <a:extLst>
              <a:ext uri="{FF2B5EF4-FFF2-40B4-BE49-F238E27FC236}">
                <a16:creationId xmlns:a16="http://schemas.microsoft.com/office/drawing/2014/main" id="{1792718A-AA0C-54B0-6EEB-119EE4E9DDCE}"/>
              </a:ext>
            </a:extLst>
          </p:cNvPr>
          <p:cNvSpPr txBox="1">
            <a:spLocks/>
          </p:cNvSpPr>
          <p:nvPr/>
        </p:nvSpPr>
        <p:spPr>
          <a:xfrm>
            <a:off x="603571" y="2468155"/>
            <a:ext cx="9489014" cy="576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chemeClr val="tx1"/>
                </a:solidFill>
                <a:latin typeface="+mj-lt"/>
              </a:rPr>
              <a:t>Вывод в документ ключей и значений элементов массива</a:t>
            </a:r>
          </a:p>
        </p:txBody>
      </p:sp>
    </p:spTree>
    <p:extLst>
      <p:ext uri="{BB962C8B-B14F-4D97-AF65-F5344CB8AC3E}">
        <p14:creationId xmlns:p14="http://schemas.microsoft.com/office/powerpoint/2010/main" val="7394948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</TotalTime>
  <Words>506</Words>
  <Application>Microsoft Office PowerPoint</Application>
  <PresentationFormat>Широкоэкранный</PresentationFormat>
  <Paragraphs>122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Open Sans</vt:lpstr>
      <vt:lpstr>Calibri</vt:lpstr>
      <vt:lpstr>Wingdings 3</vt:lpstr>
      <vt:lpstr>Tahoma</vt:lpstr>
      <vt:lpstr>Arial</vt:lpstr>
      <vt:lpstr>Fira Sans</vt:lpstr>
      <vt:lpstr>Тема Office</vt:lpstr>
      <vt:lpstr>О преподавателе</vt:lpstr>
      <vt:lpstr>Описание курса</vt:lpstr>
      <vt:lpstr>Предварительная подготовка</vt:lpstr>
      <vt:lpstr>В рамках курса мы научимся:</vt:lpstr>
      <vt:lpstr>Место в цепочке курсов о PHP</vt:lpstr>
      <vt:lpstr>Модуль 2. Управляющие конструкции</vt:lpstr>
      <vt:lpstr>Конструкция foreach</vt:lpstr>
      <vt:lpstr>Конструкция foreach</vt:lpstr>
      <vt:lpstr>Конструкция foreach</vt:lpstr>
      <vt:lpstr>Конструкция foreach</vt:lpstr>
      <vt:lpstr>Конструкция foreach</vt:lpstr>
      <vt:lpstr>Конструкция foreach</vt:lpstr>
      <vt:lpstr>Проход по массиву</vt:lpstr>
      <vt:lpstr>Проход по массиву</vt:lpstr>
      <vt:lpstr>Проход по массиву</vt:lpstr>
      <vt:lpstr>Проход по массиву</vt:lpstr>
      <vt:lpstr>Проход по массиву</vt:lpstr>
      <vt:lpstr>Проход по массиву</vt:lpstr>
      <vt:lpstr>Проход по массиву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46</cp:revision>
  <dcterms:created xsi:type="dcterms:W3CDTF">2023-04-14T11:23:01Z</dcterms:created>
  <dcterms:modified xsi:type="dcterms:W3CDTF">2024-01-24T20:38:44Z</dcterms:modified>
</cp:coreProperties>
</file>